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72" r:id="rId2"/>
  </p:sldMasterIdLst>
  <p:notesMasterIdLst>
    <p:notesMasterId r:id="rId36"/>
  </p:notesMasterIdLst>
  <p:sldIdLst>
    <p:sldId id="338" r:id="rId3"/>
    <p:sldId id="341" r:id="rId4"/>
    <p:sldId id="387" r:id="rId5"/>
    <p:sldId id="351" r:id="rId6"/>
    <p:sldId id="259" r:id="rId7"/>
    <p:sldId id="342" r:id="rId8"/>
    <p:sldId id="357" r:id="rId9"/>
    <p:sldId id="388" r:id="rId10"/>
    <p:sldId id="276" r:id="rId11"/>
    <p:sldId id="397" r:id="rId12"/>
    <p:sldId id="398" r:id="rId13"/>
    <p:sldId id="399" r:id="rId14"/>
    <p:sldId id="400" r:id="rId15"/>
    <p:sldId id="401" r:id="rId16"/>
    <p:sldId id="402" r:id="rId17"/>
    <p:sldId id="337" r:id="rId18"/>
    <p:sldId id="393" r:id="rId19"/>
    <p:sldId id="256" r:id="rId20"/>
    <p:sldId id="369" r:id="rId21"/>
    <p:sldId id="370" r:id="rId22"/>
    <p:sldId id="371" r:id="rId23"/>
    <p:sldId id="372" r:id="rId24"/>
    <p:sldId id="373" r:id="rId25"/>
    <p:sldId id="374" r:id="rId26"/>
    <p:sldId id="394" r:id="rId27"/>
    <p:sldId id="269" r:id="rId28"/>
    <p:sldId id="277" r:id="rId29"/>
    <p:sldId id="356" r:id="rId30"/>
    <p:sldId id="396" r:id="rId31"/>
    <p:sldId id="301" r:id="rId32"/>
    <p:sldId id="403" r:id="rId33"/>
    <p:sldId id="368" r:id="rId34"/>
    <p:sldId id="395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39C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F148EC2-53A3-3549-8FFB-1E0C5DAD36F6}" v="48" dt="2026-05-17T03:51:08.17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629"/>
    <p:restoredTop sz="94521"/>
  </p:normalViewPr>
  <p:slideViewPr>
    <p:cSldViewPr snapToGrid="0">
      <p:cViewPr varScale="1">
        <p:scale>
          <a:sx n="98" d="100"/>
          <a:sy n="98" d="100"/>
        </p:scale>
        <p:origin x="224" y="5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heme" Target="theme/them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microsoft.com/office/2015/10/relationships/revisionInfo" Target="revisionInfo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paza Romero, Fany" userId="c206fe4a-b855-49cf-ba2a-dab6bc2f96a0" providerId="ADAL" clId="{1277300B-17A6-504E-8C55-C012D2DE58E0}"/>
    <pc:docChg chg="undo custSel addSld delSld modSld delMainMaster">
      <pc:chgData name="Apaza Romero, Fany" userId="c206fe4a-b855-49cf-ba2a-dab6bc2f96a0" providerId="ADAL" clId="{1277300B-17A6-504E-8C55-C012D2DE58E0}" dt="2026-05-17T03:52:23.368" v="691" actId="20577"/>
      <pc:docMkLst>
        <pc:docMk/>
      </pc:docMkLst>
      <pc:sldChg chg="modSp mod modAnim">
        <pc:chgData name="Apaza Romero, Fany" userId="c206fe4a-b855-49cf-ba2a-dab6bc2f96a0" providerId="ADAL" clId="{1277300B-17A6-504E-8C55-C012D2DE58E0}" dt="2026-05-17T03:48:45.294" v="672" actId="1037"/>
        <pc:sldMkLst>
          <pc:docMk/>
          <pc:sldMk cId="2352171954" sldId="259"/>
        </pc:sldMkLst>
        <pc:spChg chg="mod">
          <ac:chgData name="Apaza Romero, Fany" userId="c206fe4a-b855-49cf-ba2a-dab6bc2f96a0" providerId="ADAL" clId="{1277300B-17A6-504E-8C55-C012D2DE58E0}" dt="2026-05-17T03:48:45.294" v="672" actId="1037"/>
          <ac:spMkLst>
            <pc:docMk/>
            <pc:sldMk cId="2352171954" sldId="259"/>
            <ac:spMk id="14" creationId="{1BB38264-F6DC-622A-5BB1-203D52B31573}"/>
          </ac:spMkLst>
        </pc:spChg>
      </pc:sldChg>
      <pc:sldChg chg="modSp mod">
        <pc:chgData name="Apaza Romero, Fany" userId="c206fe4a-b855-49cf-ba2a-dab6bc2f96a0" providerId="ADAL" clId="{1277300B-17A6-504E-8C55-C012D2DE58E0}" dt="2026-05-13T23:19:49.062" v="359" actId="1076"/>
        <pc:sldMkLst>
          <pc:docMk/>
          <pc:sldMk cId="3251305457" sldId="277"/>
        </pc:sldMkLst>
        <pc:spChg chg="mod">
          <ac:chgData name="Apaza Romero, Fany" userId="c206fe4a-b855-49cf-ba2a-dab6bc2f96a0" providerId="ADAL" clId="{1277300B-17A6-504E-8C55-C012D2DE58E0}" dt="2026-05-13T23:19:49.062" v="359" actId="1076"/>
          <ac:spMkLst>
            <pc:docMk/>
            <pc:sldMk cId="3251305457" sldId="277"/>
            <ac:spMk id="6" creationId="{07653D63-0DCE-645E-D20A-D77A2CEF764B}"/>
          </ac:spMkLst>
        </pc:spChg>
      </pc:sldChg>
      <pc:sldChg chg="addSp delSp mod">
        <pc:chgData name="Apaza Romero, Fany" userId="c206fe4a-b855-49cf-ba2a-dab6bc2f96a0" providerId="ADAL" clId="{1277300B-17A6-504E-8C55-C012D2DE58E0}" dt="2026-05-13T23:30:15.353" v="536" actId="22"/>
        <pc:sldMkLst>
          <pc:docMk/>
          <pc:sldMk cId="3281711846" sldId="301"/>
        </pc:sldMkLst>
      </pc:sldChg>
      <pc:sldChg chg="modSp mod">
        <pc:chgData name="Apaza Romero, Fany" userId="c206fe4a-b855-49cf-ba2a-dab6bc2f96a0" providerId="ADAL" clId="{1277300B-17A6-504E-8C55-C012D2DE58E0}" dt="2026-05-13T23:31:30.790" v="555" actId="20577"/>
        <pc:sldMkLst>
          <pc:docMk/>
          <pc:sldMk cId="771025903" sldId="302"/>
        </pc:sldMkLst>
        <pc:spChg chg="mod">
          <ac:chgData name="Apaza Romero, Fany" userId="c206fe4a-b855-49cf-ba2a-dab6bc2f96a0" providerId="ADAL" clId="{1277300B-17A6-504E-8C55-C012D2DE58E0}" dt="2026-05-13T23:31:30.790" v="555" actId="20577"/>
          <ac:spMkLst>
            <pc:docMk/>
            <pc:sldMk cId="771025903" sldId="302"/>
            <ac:spMk id="5" creationId="{1C1C5B1C-41C8-5FE6-B428-8C303645F103}"/>
          </ac:spMkLst>
        </pc:spChg>
      </pc:sldChg>
      <pc:sldChg chg="add">
        <pc:chgData name="Apaza Romero, Fany" userId="c206fe4a-b855-49cf-ba2a-dab6bc2f96a0" providerId="ADAL" clId="{1277300B-17A6-504E-8C55-C012D2DE58E0}" dt="2026-05-13T23:15:44.684" v="335"/>
        <pc:sldMkLst>
          <pc:docMk/>
          <pc:sldMk cId="2583861602" sldId="335"/>
        </pc:sldMkLst>
      </pc:sldChg>
      <pc:sldChg chg="modSp mod">
        <pc:chgData name="Apaza Romero, Fany" userId="c206fe4a-b855-49cf-ba2a-dab6bc2f96a0" providerId="ADAL" clId="{1277300B-17A6-504E-8C55-C012D2DE58E0}" dt="2026-05-13T23:18:41.880" v="347" actId="1076"/>
        <pc:sldMkLst>
          <pc:docMk/>
          <pc:sldMk cId="3362642490" sldId="337"/>
        </pc:sldMkLst>
        <pc:spChg chg="mod">
          <ac:chgData name="Apaza Romero, Fany" userId="c206fe4a-b855-49cf-ba2a-dab6bc2f96a0" providerId="ADAL" clId="{1277300B-17A6-504E-8C55-C012D2DE58E0}" dt="2026-05-13T23:18:41.880" v="347" actId="1076"/>
          <ac:spMkLst>
            <pc:docMk/>
            <pc:sldMk cId="3362642490" sldId="337"/>
            <ac:spMk id="6" creationId="{65172D65-09E1-A3F3-7430-018768D0F40C}"/>
          </ac:spMkLst>
        </pc:spChg>
      </pc:sldChg>
      <pc:sldChg chg="addSp delSp modSp mod delAnim modAnim">
        <pc:chgData name="Apaza Romero, Fany" userId="c206fe4a-b855-49cf-ba2a-dab6bc2f96a0" providerId="ADAL" clId="{1277300B-17A6-504E-8C55-C012D2DE58E0}" dt="2026-05-17T03:48:58.383" v="673" actId="1076"/>
        <pc:sldMkLst>
          <pc:docMk/>
          <pc:sldMk cId="1508594896" sldId="342"/>
        </pc:sldMkLst>
        <pc:spChg chg="mod">
          <ac:chgData name="Apaza Romero, Fany" userId="c206fe4a-b855-49cf-ba2a-dab6bc2f96a0" providerId="ADAL" clId="{1277300B-17A6-504E-8C55-C012D2DE58E0}" dt="2026-05-13T23:05:25.526" v="20" actId="20577"/>
          <ac:spMkLst>
            <pc:docMk/>
            <pc:sldMk cId="1508594896" sldId="342"/>
            <ac:spMk id="2" creationId="{6C24F9B7-3452-2B5F-FB41-962864464307}"/>
          </ac:spMkLst>
        </pc:spChg>
        <pc:spChg chg="mod">
          <ac:chgData name="Apaza Romero, Fany" userId="c206fe4a-b855-49cf-ba2a-dab6bc2f96a0" providerId="ADAL" clId="{1277300B-17A6-504E-8C55-C012D2DE58E0}" dt="2026-05-13T23:13:27.394" v="319" actId="20577"/>
          <ac:spMkLst>
            <pc:docMk/>
            <pc:sldMk cId="1508594896" sldId="342"/>
            <ac:spMk id="3" creationId="{31CB6A2A-CFF0-55D5-8AC7-A5960C5B5D58}"/>
          </ac:spMkLst>
        </pc:spChg>
        <pc:picChg chg="add mod">
          <ac:chgData name="Apaza Romero, Fany" userId="c206fe4a-b855-49cf-ba2a-dab6bc2f96a0" providerId="ADAL" clId="{1277300B-17A6-504E-8C55-C012D2DE58E0}" dt="2026-05-17T03:48:58.383" v="673" actId="1076"/>
          <ac:picMkLst>
            <pc:docMk/>
            <pc:sldMk cId="1508594896" sldId="342"/>
            <ac:picMk id="7" creationId="{FD0FBFCD-B529-A479-6356-99C19201C6C3}"/>
          </ac:picMkLst>
        </pc:picChg>
      </pc:sldChg>
      <pc:sldChg chg="modSp mod">
        <pc:chgData name="Apaza Romero, Fany" userId="c206fe4a-b855-49cf-ba2a-dab6bc2f96a0" providerId="ADAL" clId="{1277300B-17A6-504E-8C55-C012D2DE58E0}" dt="2026-05-13T23:29:52.929" v="534" actId="20577"/>
        <pc:sldMkLst>
          <pc:docMk/>
          <pc:sldMk cId="748930296" sldId="353"/>
        </pc:sldMkLst>
        <pc:spChg chg="mod">
          <ac:chgData name="Apaza Romero, Fany" userId="c206fe4a-b855-49cf-ba2a-dab6bc2f96a0" providerId="ADAL" clId="{1277300B-17A6-504E-8C55-C012D2DE58E0}" dt="2026-05-13T23:29:52.929" v="534" actId="20577"/>
          <ac:spMkLst>
            <pc:docMk/>
            <pc:sldMk cId="748930296" sldId="353"/>
            <ac:spMk id="5" creationId="{8C9227C1-A6A2-FCAD-D1FB-EFD93D137A8A}"/>
          </ac:spMkLst>
        </pc:spChg>
      </pc:sldChg>
      <pc:sldChg chg="addSp delSp modSp mod delAnim modAnim">
        <pc:chgData name="Apaza Romero, Fany" userId="c206fe4a-b855-49cf-ba2a-dab6bc2f96a0" providerId="ADAL" clId="{1277300B-17A6-504E-8C55-C012D2DE58E0}" dt="2026-05-17T03:52:23.368" v="691" actId="20577"/>
        <pc:sldMkLst>
          <pc:docMk/>
          <pc:sldMk cId="787134593" sldId="356"/>
        </pc:sldMkLst>
        <pc:spChg chg="mod">
          <ac:chgData name="Apaza Romero, Fany" userId="c206fe4a-b855-49cf-ba2a-dab6bc2f96a0" providerId="ADAL" clId="{1277300B-17A6-504E-8C55-C012D2DE58E0}" dt="2026-05-13T23:27:48.380" v="529" actId="1038"/>
          <ac:spMkLst>
            <pc:docMk/>
            <pc:sldMk cId="787134593" sldId="356"/>
            <ac:spMk id="2" creationId="{9FFF0714-52EB-BDF7-1E55-EB230CBE7648}"/>
          </ac:spMkLst>
        </pc:spChg>
        <pc:spChg chg="mod">
          <ac:chgData name="Apaza Romero, Fany" userId="c206fe4a-b855-49cf-ba2a-dab6bc2f96a0" providerId="ADAL" clId="{1277300B-17A6-504E-8C55-C012D2DE58E0}" dt="2026-05-17T03:52:23.368" v="691" actId="20577"/>
          <ac:spMkLst>
            <pc:docMk/>
            <pc:sldMk cId="787134593" sldId="356"/>
            <ac:spMk id="8" creationId="{CD3D195A-970E-1657-4E18-04ED4D172206}"/>
          </ac:spMkLst>
        </pc:spChg>
        <pc:spChg chg="mod">
          <ac:chgData name="Apaza Romero, Fany" userId="c206fe4a-b855-49cf-ba2a-dab6bc2f96a0" providerId="ADAL" clId="{1277300B-17A6-504E-8C55-C012D2DE58E0}" dt="2026-05-13T23:23:31.928" v="379" actId="20577"/>
          <ac:spMkLst>
            <pc:docMk/>
            <pc:sldMk cId="787134593" sldId="356"/>
            <ac:spMk id="9" creationId="{B2C42FFB-A6D8-62FF-D494-5917BC577897}"/>
          </ac:spMkLst>
        </pc:spChg>
        <pc:picChg chg="add mod">
          <ac:chgData name="Apaza Romero, Fany" userId="c206fe4a-b855-49cf-ba2a-dab6bc2f96a0" providerId="ADAL" clId="{1277300B-17A6-504E-8C55-C012D2DE58E0}" dt="2026-05-17T03:51:27.623" v="690" actId="1076"/>
          <ac:picMkLst>
            <pc:docMk/>
            <pc:sldMk cId="787134593" sldId="356"/>
            <ac:picMk id="3" creationId="{355ADE0F-2C1F-954B-8E5B-CD22C9286983}"/>
          </ac:picMkLst>
        </pc:picChg>
      </pc:sldChg>
      <pc:sldChg chg="addSp delSp modSp add mod delAnim">
        <pc:chgData name="Apaza Romero, Fany" userId="c206fe4a-b855-49cf-ba2a-dab6bc2f96a0" providerId="ADAL" clId="{1277300B-17A6-504E-8C55-C012D2DE58E0}" dt="2026-05-13T23:13:18.088" v="315"/>
        <pc:sldMkLst>
          <pc:docMk/>
          <pc:sldMk cId="831750111" sldId="357"/>
        </pc:sldMkLst>
        <pc:spChg chg="mod">
          <ac:chgData name="Apaza Romero, Fany" userId="c206fe4a-b855-49cf-ba2a-dab6bc2f96a0" providerId="ADAL" clId="{1277300B-17A6-504E-8C55-C012D2DE58E0}" dt="2026-05-13T23:13:18.088" v="315"/>
          <ac:spMkLst>
            <pc:docMk/>
            <pc:sldMk cId="831750111" sldId="357"/>
            <ac:spMk id="3" creationId="{4AFEC3AA-101C-22B5-81E7-BAE68E4259C9}"/>
          </ac:spMkLst>
        </pc:spChg>
        <pc:spChg chg="add del mod">
          <ac:chgData name="Apaza Romero, Fany" userId="c206fe4a-b855-49cf-ba2a-dab6bc2f96a0" providerId="ADAL" clId="{1277300B-17A6-504E-8C55-C012D2DE58E0}" dt="2026-05-13T23:12:56.674" v="312" actId="478"/>
          <ac:spMkLst>
            <pc:docMk/>
            <pc:sldMk cId="831750111" sldId="357"/>
            <ac:spMk id="14" creationId="{1571A0EF-9D22-4E68-806C-EC2276B1877F}"/>
          </ac:spMkLst>
        </pc:spChg>
      </pc:sldChg>
      <pc:sldChg chg="modSp add mod">
        <pc:chgData name="Apaza Romero, Fany" userId="c206fe4a-b855-49cf-ba2a-dab6bc2f96a0" providerId="ADAL" clId="{1277300B-17A6-504E-8C55-C012D2DE58E0}" dt="2026-05-17T03:50:50.050" v="683" actId="1035"/>
        <pc:sldMkLst>
          <pc:docMk/>
          <pc:sldMk cId="170803360" sldId="358"/>
        </pc:sldMkLst>
        <pc:spChg chg="mod">
          <ac:chgData name="Apaza Romero, Fany" userId="c206fe4a-b855-49cf-ba2a-dab6bc2f96a0" providerId="ADAL" clId="{1277300B-17A6-504E-8C55-C012D2DE58E0}" dt="2026-05-17T03:50:50.050" v="683" actId="1035"/>
          <ac:spMkLst>
            <pc:docMk/>
            <pc:sldMk cId="170803360" sldId="358"/>
            <ac:spMk id="3" creationId="{8E0D6063-C602-F7F5-4C8F-C8C2A3DAE57C}"/>
          </ac:spMkLst>
        </pc:spChg>
      </pc:sldChg>
      <pc:sldChg chg="add del setBg modAnim">
        <pc:chgData name="Apaza Romero, Fany" userId="c206fe4a-b855-49cf-ba2a-dab6bc2f96a0" providerId="ADAL" clId="{1277300B-17A6-504E-8C55-C012D2DE58E0}" dt="2026-05-17T03:51:00.559" v="684"/>
        <pc:sldMkLst>
          <pc:docMk/>
          <pc:sldMk cId="3831075789" sldId="361"/>
        </pc:sldMkLst>
      </pc:sldChg>
      <pc:sldChg chg="modSp add del mod setBg modAnim">
        <pc:chgData name="Apaza Romero, Fany" userId="c206fe4a-b855-49cf-ba2a-dab6bc2f96a0" providerId="ADAL" clId="{1277300B-17A6-504E-8C55-C012D2DE58E0}" dt="2026-05-17T03:51:13.107" v="689" actId="1036"/>
        <pc:sldMkLst>
          <pc:docMk/>
          <pc:sldMk cId="4219211974" sldId="366"/>
        </pc:sldMkLst>
        <pc:spChg chg="mod">
          <ac:chgData name="Apaza Romero, Fany" userId="c206fe4a-b855-49cf-ba2a-dab6bc2f96a0" providerId="ADAL" clId="{1277300B-17A6-504E-8C55-C012D2DE58E0}" dt="2026-05-17T03:51:13.107" v="689" actId="1036"/>
          <ac:spMkLst>
            <pc:docMk/>
            <pc:sldMk cId="4219211974" sldId="366"/>
            <ac:spMk id="6" creationId="{AF49AB3A-A7C8-4A21-567F-F627F05AFB37}"/>
          </ac:spMkLst>
        </pc:spChg>
      </pc:sldChg>
      <pc:sldChg chg="modSp add mod">
        <pc:chgData name="Apaza Romero, Fany" userId="c206fe4a-b855-49cf-ba2a-dab6bc2f96a0" providerId="ADAL" clId="{1277300B-17A6-504E-8C55-C012D2DE58E0}" dt="2026-05-13T23:30:29.594" v="548" actId="20577"/>
        <pc:sldMkLst>
          <pc:docMk/>
          <pc:sldMk cId="1936977008" sldId="367"/>
        </pc:sldMkLst>
        <pc:spChg chg="mod">
          <ac:chgData name="Apaza Romero, Fany" userId="c206fe4a-b855-49cf-ba2a-dab6bc2f96a0" providerId="ADAL" clId="{1277300B-17A6-504E-8C55-C012D2DE58E0}" dt="2026-05-13T23:30:29.594" v="548" actId="20577"/>
          <ac:spMkLst>
            <pc:docMk/>
            <pc:sldMk cId="1936977008" sldId="367"/>
            <ac:spMk id="5" creationId="{B3258EE5-1684-B994-9E44-D2507EDC01AF}"/>
          </ac:spMkLst>
        </pc:spChg>
      </pc:sldChg>
      <pc:sldChg chg="add">
        <pc:chgData name="Apaza Romero, Fany" userId="c206fe4a-b855-49cf-ba2a-dab6bc2f96a0" providerId="ADAL" clId="{1277300B-17A6-504E-8C55-C012D2DE58E0}" dt="2026-05-13T23:30:49.273" v="551"/>
        <pc:sldMkLst>
          <pc:docMk/>
          <pc:sldMk cId="1421926441" sldId="368"/>
        </pc:sldMkLst>
      </pc:sldChg>
      <pc:sldChg chg="addSp modSp new mod">
        <pc:chgData name="Apaza Romero, Fany" userId="c206fe4a-b855-49cf-ba2a-dab6bc2f96a0" providerId="ADAL" clId="{1277300B-17A6-504E-8C55-C012D2DE58E0}" dt="2026-05-14T23:31:30.010" v="569"/>
        <pc:sldMkLst>
          <pc:docMk/>
          <pc:sldMk cId="2381694786" sldId="369"/>
        </pc:sldMkLst>
        <pc:spChg chg="add mod">
          <ac:chgData name="Apaza Romero, Fany" userId="c206fe4a-b855-49cf-ba2a-dab6bc2f96a0" providerId="ADAL" clId="{1277300B-17A6-504E-8C55-C012D2DE58E0}" dt="2026-05-14T23:31:30.010" v="569"/>
          <ac:spMkLst>
            <pc:docMk/>
            <pc:sldMk cId="2381694786" sldId="369"/>
            <ac:spMk id="3" creationId="{8EF50436-F60D-BC79-3934-03663F613C49}"/>
          </ac:spMkLst>
        </pc:spChg>
        <pc:picChg chg="add mod modCrop">
          <ac:chgData name="Apaza Romero, Fany" userId="c206fe4a-b855-49cf-ba2a-dab6bc2f96a0" providerId="ADAL" clId="{1277300B-17A6-504E-8C55-C012D2DE58E0}" dt="2026-05-14T23:30:07.462" v="563" actId="1076"/>
          <ac:picMkLst>
            <pc:docMk/>
            <pc:sldMk cId="2381694786" sldId="369"/>
            <ac:picMk id="2" creationId="{5A08E418-FE8D-B65C-EDD7-68D03A235E3C}"/>
          </ac:picMkLst>
        </pc:picChg>
      </pc:sldChg>
      <pc:sldChg chg="addSp modSp new mod">
        <pc:chgData name="Apaza Romero, Fany" userId="c206fe4a-b855-49cf-ba2a-dab6bc2f96a0" providerId="ADAL" clId="{1277300B-17A6-504E-8C55-C012D2DE58E0}" dt="2026-05-14T23:32:15.270" v="579" actId="1076"/>
        <pc:sldMkLst>
          <pc:docMk/>
          <pc:sldMk cId="1900197484" sldId="370"/>
        </pc:sldMkLst>
        <pc:picChg chg="add mod modCrop">
          <ac:chgData name="Apaza Romero, Fany" userId="c206fe4a-b855-49cf-ba2a-dab6bc2f96a0" providerId="ADAL" clId="{1277300B-17A6-504E-8C55-C012D2DE58E0}" dt="2026-05-14T23:32:15.270" v="579" actId="1076"/>
          <ac:picMkLst>
            <pc:docMk/>
            <pc:sldMk cId="1900197484" sldId="370"/>
            <ac:picMk id="4" creationId="{78ABF674-41EC-3636-B038-CA0A8BF22C16}"/>
          </ac:picMkLst>
        </pc:picChg>
      </pc:sldChg>
      <pc:sldChg chg="addSp modSp new mod">
        <pc:chgData name="Apaza Romero, Fany" userId="c206fe4a-b855-49cf-ba2a-dab6bc2f96a0" providerId="ADAL" clId="{1277300B-17A6-504E-8C55-C012D2DE58E0}" dt="2026-05-14T23:32:58.472" v="584" actId="1076"/>
        <pc:sldMkLst>
          <pc:docMk/>
          <pc:sldMk cId="2419560064" sldId="371"/>
        </pc:sldMkLst>
        <pc:picChg chg="add mod modCrop">
          <ac:chgData name="Apaza Romero, Fany" userId="c206fe4a-b855-49cf-ba2a-dab6bc2f96a0" providerId="ADAL" clId="{1277300B-17A6-504E-8C55-C012D2DE58E0}" dt="2026-05-14T23:32:58.472" v="584" actId="1076"/>
          <ac:picMkLst>
            <pc:docMk/>
            <pc:sldMk cId="2419560064" sldId="371"/>
            <ac:picMk id="2" creationId="{2F64FF85-74F6-3D61-DFCD-6FE41F81D655}"/>
          </ac:picMkLst>
        </pc:picChg>
      </pc:sldChg>
      <pc:sldChg chg="addSp modSp new mod">
        <pc:chgData name="Apaza Romero, Fany" userId="c206fe4a-b855-49cf-ba2a-dab6bc2f96a0" providerId="ADAL" clId="{1277300B-17A6-504E-8C55-C012D2DE58E0}" dt="2026-05-14T23:33:54.310" v="591" actId="1076"/>
        <pc:sldMkLst>
          <pc:docMk/>
          <pc:sldMk cId="1981464469" sldId="372"/>
        </pc:sldMkLst>
        <pc:picChg chg="add mod modCrop">
          <ac:chgData name="Apaza Romero, Fany" userId="c206fe4a-b855-49cf-ba2a-dab6bc2f96a0" providerId="ADAL" clId="{1277300B-17A6-504E-8C55-C012D2DE58E0}" dt="2026-05-14T23:33:54.310" v="591" actId="1076"/>
          <ac:picMkLst>
            <pc:docMk/>
            <pc:sldMk cId="1981464469" sldId="372"/>
            <ac:picMk id="2" creationId="{A71DB8DB-A762-46AD-238C-7BBB60B44D65}"/>
          </ac:picMkLst>
        </pc:picChg>
      </pc:sldChg>
      <pc:sldChg chg="addSp modSp new mod">
        <pc:chgData name="Apaza Romero, Fany" userId="c206fe4a-b855-49cf-ba2a-dab6bc2f96a0" providerId="ADAL" clId="{1277300B-17A6-504E-8C55-C012D2DE58E0}" dt="2026-05-14T23:34:42.368" v="596" actId="1076"/>
        <pc:sldMkLst>
          <pc:docMk/>
          <pc:sldMk cId="737675193" sldId="373"/>
        </pc:sldMkLst>
        <pc:picChg chg="add mod modCrop">
          <ac:chgData name="Apaza Romero, Fany" userId="c206fe4a-b855-49cf-ba2a-dab6bc2f96a0" providerId="ADAL" clId="{1277300B-17A6-504E-8C55-C012D2DE58E0}" dt="2026-05-14T23:34:42.368" v="596" actId="1076"/>
          <ac:picMkLst>
            <pc:docMk/>
            <pc:sldMk cId="737675193" sldId="373"/>
            <ac:picMk id="2" creationId="{A28330E9-6E63-F2A7-D7E0-7ED3AC0BD393}"/>
          </ac:picMkLst>
        </pc:picChg>
      </pc:sldChg>
      <pc:sldChg chg="addSp modSp new mod">
        <pc:chgData name="Apaza Romero, Fany" userId="c206fe4a-b855-49cf-ba2a-dab6bc2f96a0" providerId="ADAL" clId="{1277300B-17A6-504E-8C55-C012D2DE58E0}" dt="2026-05-14T23:36:38.224" v="616" actId="14100"/>
        <pc:sldMkLst>
          <pc:docMk/>
          <pc:sldMk cId="1843148544" sldId="374"/>
        </pc:sldMkLst>
        <pc:picChg chg="add mod modCrop">
          <ac:chgData name="Apaza Romero, Fany" userId="c206fe4a-b855-49cf-ba2a-dab6bc2f96a0" providerId="ADAL" clId="{1277300B-17A6-504E-8C55-C012D2DE58E0}" dt="2026-05-14T23:36:38.224" v="616" actId="14100"/>
          <ac:picMkLst>
            <pc:docMk/>
            <pc:sldMk cId="1843148544" sldId="374"/>
            <ac:picMk id="2" creationId="{B73E6AD8-C038-19DE-15D9-CDA6E801FC3B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1D2CB5-473A-C840-AFBB-424B209F1A06}" type="datetimeFigureOut">
              <a:rPr lang="en-US" smtClean="0"/>
              <a:t>5/21/26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1D3C6F-2BCF-B648-83FA-80582074F5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11521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37EB71-000F-F448-B746-C3B46DA8A9A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77072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981771-0399-071D-AF31-7FE623AE93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88876EC-66FF-4556-F103-EC7FA93FFE1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349E456-6BC9-2F11-67F6-ABF619DB86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885593-3A23-84CD-C967-4F2D7DC711F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37EB71-000F-F448-B746-C3B46DA8A9A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72238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1D3C6F-2BCF-B648-83FA-80582074F51B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33674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E0596A-BEC4-C0B6-2942-00AE4F0586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7D8F60F-891B-0DF0-F6C8-AC34D328B6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C40218-07F9-EAAC-CE61-7A0524B33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A3F87-000E-7646-95A8-ED14C0EB8E0A}" type="datetimeFigureOut">
              <a:rPr lang="en-US" smtClean="0"/>
              <a:t>5/21/26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F7ED15-48FC-F11A-BA93-2691A72DA8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FF685D-9A61-9A05-5417-7BDF243055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6E587-034D-8D44-B3A1-236A06162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36315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D9B56D-DCC5-534E-CBDD-FA67BF5AE7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47E6BAF-6B52-78C8-BA56-8892BF44D1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30C7B5-8CB4-E3CD-8EF3-7B1C45C712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A3F87-000E-7646-95A8-ED14C0EB8E0A}" type="datetimeFigureOut">
              <a:rPr lang="en-US" smtClean="0"/>
              <a:t>5/21/26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B0C27C-A7BA-8AFB-E86B-B9B8F98D18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C9C5B3-CAAA-DD47-5C30-FDCD0C749B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6E587-034D-8D44-B3A1-236A06162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62626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2093AD2-B14C-5580-5058-3EDCFA451BC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A9F511-FD3C-3900-E242-1447E6AE4C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D5D856-851D-5BCA-13FC-76B85B5B23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A3F87-000E-7646-95A8-ED14C0EB8E0A}" type="datetimeFigureOut">
              <a:rPr lang="en-US" smtClean="0"/>
              <a:t>5/21/26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6797E2-05DD-42C7-C071-6AC459563D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C6B3A5-3066-AFE5-D056-81804975EF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6E587-034D-8D44-B3A1-236A06162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58157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FD31F2-40D7-3260-E08A-2CD002FADE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5F2DCD8-8CF2-4E6B-B1F4-971B2990BB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79B813-3400-EB9D-8EFD-4AB8858643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F87B8-2232-324C-8E86-A21F02EA45B6}" type="datetimeFigureOut">
              <a:rPr lang="en-US" smtClean="0"/>
              <a:t>5/21/26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796C28-4F5F-13C0-056E-BF2BA353B3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8A0D2D-1863-41F4-0A5D-364DBCCA09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5FFC-2095-9B4D-B900-139EBDF01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749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C4A606-E99D-C260-7317-809BFCE08F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893E66-AE48-9CFF-3DA2-31B8681FB5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38C3CB-9D40-B03A-E073-1E6512E6D9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F87B8-2232-324C-8E86-A21F02EA45B6}" type="datetimeFigureOut">
              <a:rPr lang="en-US" smtClean="0"/>
              <a:t>5/21/26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40D1F6-C14E-0917-E803-B7E2E12851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16EEFC-D36B-01DE-D12F-D8E206616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5FFC-2095-9B4D-B900-139EBDF01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8908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78212B-F376-1E5F-925C-A2CF8AA21B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B80AAB-52B4-60A2-A906-AF1EB70D13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5B059A-72C5-5D21-315C-9EEB6C1F34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F87B8-2232-324C-8E86-A21F02EA45B6}" type="datetimeFigureOut">
              <a:rPr lang="en-US" smtClean="0"/>
              <a:t>5/21/26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D69E99-7AD6-6D32-FF42-DF0BB6CA96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264E36-8222-8793-56D9-4F9314C941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5FFC-2095-9B4D-B900-139EBDF01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2471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5F1F58-D6C4-EE19-12B5-315609618B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6BF5A9-7A79-4206-C3EB-A1E85BB16B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DC878B-0BDA-2946-2F17-69313ACCCC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7CF20B-0FD8-C10E-637E-256A797F21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F87B8-2232-324C-8E86-A21F02EA45B6}" type="datetimeFigureOut">
              <a:rPr lang="en-US" smtClean="0"/>
              <a:t>5/21/26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323157-327F-0F9E-3D57-00247955D9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40AB157-9214-0F65-D7AB-5A839A6542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5FFC-2095-9B4D-B900-139EBDF01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37789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254A07-3198-E0E2-8BB8-4BEE4FF8F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60EB01-C89F-EB6C-EF06-667531C15C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64583DB-EC25-F259-6B8A-76BBC3E74C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86CC94A-7426-0562-1295-F938DE6BD3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774F32E-0F2A-9707-8137-3F778759B45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5F28735-281C-82CA-CA91-5AA9ED268E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F87B8-2232-324C-8E86-A21F02EA45B6}" type="datetimeFigureOut">
              <a:rPr lang="en-US" smtClean="0"/>
              <a:t>5/21/26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DBCDB0B-303E-9F5A-8539-E629E239FD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57BB7F2-52AC-701C-41D5-A45467784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5FFC-2095-9B4D-B900-139EBDF01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79594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47D60F-D243-DC7C-2B08-7E5365C6CB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7E09461-5E2C-09BE-DAF1-9D8B4F44E3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F87B8-2232-324C-8E86-A21F02EA45B6}" type="datetimeFigureOut">
              <a:rPr lang="en-US" smtClean="0"/>
              <a:t>5/21/26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C15002-36DC-5545-7512-60321E1576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5E2F46D-7A3D-5715-9137-9FFD836769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5FFC-2095-9B4D-B900-139EBDF01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31534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A88E065-4B2C-F6F0-BA5B-A0AC9E1E62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F87B8-2232-324C-8E86-A21F02EA45B6}" type="datetimeFigureOut">
              <a:rPr lang="en-US" smtClean="0"/>
              <a:t>5/21/26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B1D5E6E-859A-96EC-76B5-45E7F0468A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A4C430-6C11-8B23-C401-B18FD0DCA3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5FFC-2095-9B4D-B900-139EBDF01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9191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AA6AEE-CC3B-8CAD-569E-D9C36D7775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D5F3C5-9BA4-DC57-EA92-6F99330973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AE5A82-BE79-D70C-86F4-47ABF9B3CE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E16C392-8E07-F2AE-17B9-1BDB6016AF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F87B8-2232-324C-8E86-A21F02EA45B6}" type="datetimeFigureOut">
              <a:rPr lang="en-US" smtClean="0"/>
              <a:t>5/21/26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DD4BA6-AB6B-1C56-1C94-6C425B643E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727B0A9-A284-B5E0-B91F-D3171ACECC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5FFC-2095-9B4D-B900-139EBDF01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3720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21F7D0-51F5-FC07-14FF-71E98B1BE8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5E4AF2-2398-68B4-3847-723F0CF12A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E0D294-E049-D054-8A8C-39E7257BC9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A3F87-000E-7646-95A8-ED14C0EB8E0A}" type="datetimeFigureOut">
              <a:rPr lang="en-US" smtClean="0"/>
              <a:t>5/21/26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3B2A29-3294-63EF-C830-60990E347E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F6510F-5D32-1B6D-8806-2C434236D0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6E587-034D-8D44-B3A1-236A06162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67520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950BCB-E753-EDE7-3EF3-0A5AD6CF42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9EE65A2-886A-BA70-A621-40620CA740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9238EF-AB6A-D887-C682-2BD25AC622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7A38A6-1C42-C8CF-6CDE-7A66C13C99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F87B8-2232-324C-8E86-A21F02EA45B6}" type="datetimeFigureOut">
              <a:rPr lang="en-US" smtClean="0"/>
              <a:t>5/21/26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22B21B-DF56-81E6-BB20-CE6D30C343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96E6DD-5296-D69B-3CBD-E4E8AC245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5FFC-2095-9B4D-B900-139EBDF01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40373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884467-43D5-2D59-7B31-47B020ECC1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3960EF3-1CCC-861A-DD91-E2BC683B7C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0416F1-143B-DCA4-99AB-3370BA9AE7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F87B8-2232-324C-8E86-A21F02EA45B6}" type="datetimeFigureOut">
              <a:rPr lang="en-US" smtClean="0"/>
              <a:t>5/21/26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FA42E6-111A-272A-4F86-570259704A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120B28-3DB8-91B7-7478-C54375B29D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5FFC-2095-9B4D-B900-139EBDF01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013337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35D5277-8FE6-AD09-9830-BD3295401F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E99BFE9-52FA-75A3-953F-EC5B1A1516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8C6227-BADD-1772-D5E5-17D461B15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F87B8-2232-324C-8E86-A21F02EA45B6}" type="datetimeFigureOut">
              <a:rPr lang="en-US" smtClean="0"/>
              <a:t>5/21/26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EBE13E-670E-CB49-F4E3-38D3D3C46A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6B5DA7-663F-6412-B538-32BE8B5F42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5FFC-2095-9B4D-B900-139EBDF01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15593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EC26EA-C25A-345D-CF1C-F582D11466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8CCC03-A90B-4FF1-5F51-36FB779949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3088FA-D485-C5D3-41AE-BAE1965E46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A3F87-000E-7646-95A8-ED14C0EB8E0A}" type="datetimeFigureOut">
              <a:rPr lang="en-US" smtClean="0"/>
              <a:t>5/21/26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0D5A9E-57A9-451F-2682-A1DB5CCBA2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8E5159-5AA5-1140-3DFE-BC9253329A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6E587-034D-8D44-B3A1-236A06162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01224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1CD702-D741-39A9-636E-92DAEA93B3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BDD824-831C-A3BD-420D-CB05CBAD71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45BF7DB-A94C-38C4-D24B-525758E503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E96099D-0BE8-A941-E285-70557F9EEB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A3F87-000E-7646-95A8-ED14C0EB8E0A}" type="datetimeFigureOut">
              <a:rPr lang="en-US" smtClean="0"/>
              <a:t>5/21/26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C2FC45-C4E0-E364-B567-F20C21FA3F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1AB5E2-36BB-733E-6DC6-70854B63FF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6E587-034D-8D44-B3A1-236A06162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8865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24258B-B9FC-F29F-D731-B71C159DA9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5841A4-65CB-3ECD-D472-FD2C4EADD1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44AD4D8-4176-7EE3-54B6-B7790200BE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3EDCB7C-0489-095D-0436-E032BDF5733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4081A24-857C-C7E5-8314-73E8F52E81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626E39E-71CC-229F-65C2-9D83A83722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A3F87-000E-7646-95A8-ED14C0EB8E0A}" type="datetimeFigureOut">
              <a:rPr lang="en-US" smtClean="0"/>
              <a:t>5/21/26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E9589E9-1DD9-8B4B-DCE2-E95EB90481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A4AF5FD-D813-EF98-C15C-BC8E586DA1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6E587-034D-8D44-B3A1-236A06162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19701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6AC49F-F2DD-E76C-B15A-EA34106622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15FD643-F558-E30E-3CFB-F2CCDD7DA9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A3F87-000E-7646-95A8-ED14C0EB8E0A}" type="datetimeFigureOut">
              <a:rPr lang="en-US" smtClean="0"/>
              <a:t>5/21/26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387560-11F0-BD4A-D985-C129C3ADAB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57619C-18FB-570F-18D9-8F2069F098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6E587-034D-8D44-B3A1-236A06162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79369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CB6665-B5B4-F745-9CBF-183228BC10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A3F87-000E-7646-95A8-ED14C0EB8E0A}" type="datetimeFigureOut">
              <a:rPr lang="en-US" smtClean="0"/>
              <a:t>5/21/26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DA602CE-866F-4ECF-3E0C-81FA40594E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B194BD-118E-D123-5021-859286E833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6E587-034D-8D44-B3A1-236A06162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2501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F7E322-F66D-643D-6851-71276910AD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540A5D-A40B-48DA-CC05-4D1DCB11C2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274D6B-4B27-F562-3CA1-AB9961C31A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D099438-3EF8-4062-DA21-DC359B890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A3F87-000E-7646-95A8-ED14C0EB8E0A}" type="datetimeFigureOut">
              <a:rPr lang="en-US" smtClean="0"/>
              <a:t>5/21/26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2A12C5D-2E07-6EF7-CEEF-D1A2AB17F1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2C5294-EC17-6564-6BF4-FD53F920B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6E587-034D-8D44-B3A1-236A06162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4518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EDF924-D573-AD61-485F-C372FEC6FC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CA48664-9700-F3F4-883B-D69073441D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714FC6-B350-3322-B965-87A0450CFC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5B7A70-B13D-5782-B94F-4D44B928CC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A3F87-000E-7646-95A8-ED14C0EB8E0A}" type="datetimeFigureOut">
              <a:rPr lang="en-US" smtClean="0"/>
              <a:t>5/21/26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7020F9-5ECA-7DAF-91E6-C3A935E586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286830-8B31-B377-1872-512A273DDD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6E587-034D-8D44-B3A1-236A06162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18766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FE9EB87-47C2-96AC-0A6D-FFE58CDC56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6B0719-C7DF-C8BB-8A92-B415798BCB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7790BF-E3F7-D496-E781-E8DA0E8616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13A3F87-000E-7646-95A8-ED14C0EB8E0A}" type="datetimeFigureOut">
              <a:rPr lang="en-US" smtClean="0"/>
              <a:t>5/21/26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AA23D9-0B6F-F001-CCC8-49047E6A22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E008C0-3860-8E7C-88A3-6DA7E5246E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9F6E587-034D-8D44-B3A1-236A06162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7598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9C21D6F-AFDB-9336-EEE0-764EB2DB2E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EE67AB-6412-0A0F-E5A1-E95FC3951C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7F436E-980C-AA70-F25E-93AA5F2A6F9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77F87B8-2232-324C-8E86-A21F02EA45B6}" type="datetimeFigureOut">
              <a:rPr lang="en-US" smtClean="0"/>
              <a:t>5/21/26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EF7BDD-075A-0E00-48C3-CACC0AD55D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83B2B8-3106-684B-6666-C8B4BA7E9C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1FA5FFC-2095-9B4D-B900-139EBDF01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31015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3.png"/><Relationship Id="rId4" Type="http://schemas.openxmlformats.org/officeDocument/2006/relationships/image" Target="../media/image7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3.png"/><Relationship Id="rId4" Type="http://schemas.openxmlformats.org/officeDocument/2006/relationships/image" Target="../media/image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3.png"/><Relationship Id="rId4" Type="http://schemas.openxmlformats.org/officeDocument/2006/relationships/image" Target="../media/image7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3.png"/><Relationship Id="rId4" Type="http://schemas.openxmlformats.org/officeDocument/2006/relationships/image" Target="../media/image20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3.pn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3.png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3.png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96906EF-A6C5-BABD-57D8-D025C531E3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61EC29F-5CEE-1A28-A06A-6A3677477B89}"/>
              </a:ext>
            </a:extLst>
          </p:cNvPr>
          <p:cNvSpPr txBox="1"/>
          <p:nvPr/>
        </p:nvSpPr>
        <p:spPr>
          <a:xfrm>
            <a:off x="0" y="5878285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F9ED5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Welcome to Sabbath School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EF4DAF28-A81A-26AB-C1BE-EF396A4B449C}"/>
              </a:ext>
            </a:extLst>
          </p:cNvPr>
          <p:cNvSpPr txBox="1">
            <a:spLocks/>
          </p:cNvSpPr>
          <p:nvPr/>
        </p:nvSpPr>
        <p:spPr>
          <a:xfrm>
            <a:off x="3401623" y="6598644"/>
            <a:ext cx="5388754" cy="220088"/>
          </a:xfrm>
          <a:prstGeom prst="rect">
            <a:avLst/>
          </a:prstGeom>
          <a:solidFill>
            <a:schemeClr val="bg1">
              <a:alpha val="64792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>
                <a:latin typeface="Century Gothic" panose="020B0502020202020204" pitchFamily="34" charset="0"/>
              </a:rPr>
              <a:t>Illustration by Jo Card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. Copyright © 2024 General Conference Corporation® of Seventh-day Adventists.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2089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AFE1AEC-B3ED-AAC4-6D99-880EE93919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C5BBB4FC-08C3-6EB8-BF1A-DC39A5116113}"/>
              </a:ext>
            </a:extLst>
          </p:cNvPr>
          <p:cNvSpPr/>
          <p:nvPr/>
        </p:nvSpPr>
        <p:spPr>
          <a:xfrm>
            <a:off x="928102" y="1605453"/>
            <a:ext cx="5909905" cy="4259083"/>
          </a:xfrm>
          <a:prstGeom prst="roundRect">
            <a:avLst/>
          </a:prstGeom>
          <a:solidFill>
            <a:srgbClr val="D016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OFFERING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06024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0018DFF-6B6E-2E73-6AEC-2003A4975C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7450F4A1-D244-9DEF-4316-03B8FE9EC1BB}"/>
              </a:ext>
            </a:extLst>
          </p:cNvPr>
          <p:cNvSpPr/>
          <p:nvPr/>
        </p:nvSpPr>
        <p:spPr>
          <a:xfrm>
            <a:off x="-1970830" y="276462"/>
            <a:ext cx="5369012" cy="440037"/>
          </a:xfrm>
          <a:prstGeom prst="roundRect">
            <a:avLst/>
          </a:prstGeom>
          <a:solidFill>
            <a:srgbClr val="D44A5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1D7AE90-38E7-283B-D778-129E2CC749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6948" y="904606"/>
            <a:ext cx="9144000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D34C5E"/>
                </a:solidFill>
                <a:latin typeface="Century Gothic" panose="020B0502020202020204" pitchFamily="34" charset="0"/>
              </a:rPr>
              <a:t>Thank You, Jesus</a:t>
            </a:r>
            <a:endParaRPr lang="en-AU" sz="2400" dirty="0">
              <a:solidFill>
                <a:srgbClr val="D44A5C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0700B276-9B26-AC6A-A339-67FCE0A737FE}"/>
              </a:ext>
            </a:extLst>
          </p:cNvPr>
          <p:cNvSpPr txBox="1">
            <a:spLocks/>
          </p:cNvSpPr>
          <p:nvPr/>
        </p:nvSpPr>
        <p:spPr>
          <a:xfrm>
            <a:off x="584883" y="269169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OPENING ACTIVITIES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5E785B21-A9F0-226A-6088-35F05F2F070C}"/>
              </a:ext>
            </a:extLst>
          </p:cNvPr>
          <p:cNvSpPr txBox="1">
            <a:spLocks/>
          </p:cNvSpPr>
          <p:nvPr/>
        </p:nvSpPr>
        <p:spPr>
          <a:xfrm>
            <a:off x="656948" y="1389632"/>
            <a:ext cx="9647942" cy="53602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Thank you, Jesus </a:t>
            </a:r>
          </a:p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For providing all my needs.</a:t>
            </a:r>
          </a:p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I want to give a little back </a:t>
            </a:r>
          </a:p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Of what you’ve given me. </a:t>
            </a:r>
          </a:p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Please bless our </a:t>
            </a:r>
          </a:p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Sabbath School offering. </a:t>
            </a:r>
          </a:p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May it bring You glory </a:t>
            </a:r>
          </a:p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And help others in need.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Aptos" panose="020B0004020202020204" pitchFamily="34" charset="0"/>
                <a:cs typeface="Times New Roman"/>
              </a:rPr>
              <a:t>(Repeat above)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May it bring You glory </a:t>
            </a:r>
          </a:p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And help others in need.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DEA1C74-BE10-BCDE-9ED5-369A96435EB4}"/>
              </a:ext>
            </a:extLst>
          </p:cNvPr>
          <p:cNvSpPr txBox="1">
            <a:spLocks/>
          </p:cNvSpPr>
          <p:nvPr/>
        </p:nvSpPr>
        <p:spPr>
          <a:xfrm>
            <a:off x="390286" y="6555378"/>
            <a:ext cx="6275507" cy="26475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"Thank You, Jesus" by Rosie Smith, copyright © 2024 General Conference Corporation® of Seventh-day Adventists.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7" name="Thank You, Jesus">
            <a:hlinkClick r:id="" action="ppaction://media"/>
            <a:extLst>
              <a:ext uri="{FF2B5EF4-FFF2-40B4-BE49-F238E27FC236}">
                <a16:creationId xmlns:a16="http://schemas.microsoft.com/office/drawing/2014/main" id="{E0F096F3-7CA8-FE47-9F5B-C70587218C1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175" y="1588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597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64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251650F-D393-2DA6-DE86-99B08162A9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7C3B1951-0D90-0E14-C88F-F2086EB90D34}"/>
              </a:ext>
            </a:extLst>
          </p:cNvPr>
          <p:cNvSpPr/>
          <p:nvPr/>
        </p:nvSpPr>
        <p:spPr>
          <a:xfrm>
            <a:off x="853674" y="1520393"/>
            <a:ext cx="5909905" cy="4259083"/>
          </a:xfrm>
          <a:prstGeom prst="roundRect">
            <a:avLst/>
          </a:prstGeom>
          <a:solidFill>
            <a:srgbClr val="D016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MISSION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FAST FACT &amp;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OFFERING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CHART</a:t>
            </a:r>
          </a:p>
        </p:txBody>
      </p:sp>
    </p:spTree>
    <p:extLst>
      <p:ext uri="{BB962C8B-B14F-4D97-AF65-F5344CB8AC3E}">
        <p14:creationId xmlns:p14="http://schemas.microsoft.com/office/powerpoint/2010/main" val="3936017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51B6F01-3871-3D65-753C-6E3FE1EC6C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65BE4B46-AF97-A1E9-204E-0AB9ABC61189}"/>
              </a:ext>
            </a:extLst>
          </p:cNvPr>
          <p:cNvSpPr/>
          <p:nvPr/>
        </p:nvSpPr>
        <p:spPr>
          <a:xfrm>
            <a:off x="-1970830" y="454880"/>
            <a:ext cx="5369012" cy="440037"/>
          </a:xfrm>
          <a:prstGeom prst="roundRect">
            <a:avLst/>
          </a:prstGeom>
          <a:solidFill>
            <a:srgbClr val="D44A5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797BA05-F8CE-B236-D9FF-8606B6C879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2530" y="1191054"/>
            <a:ext cx="9144000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D34C5E"/>
                </a:solidFill>
                <a:latin typeface="Century Gothic" panose="020B0502020202020204" pitchFamily="34" charset="0"/>
              </a:rPr>
              <a:t>Visitor Song</a:t>
            </a:r>
            <a:endParaRPr lang="en-AU" sz="2400" dirty="0">
              <a:solidFill>
                <a:srgbClr val="D44A5C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A20C814B-4B7C-F932-A998-BB2C181A3328}"/>
              </a:ext>
            </a:extLst>
          </p:cNvPr>
          <p:cNvSpPr txBox="1">
            <a:spLocks/>
          </p:cNvSpPr>
          <p:nvPr/>
        </p:nvSpPr>
        <p:spPr>
          <a:xfrm>
            <a:off x="584883" y="447585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OPENING ACTIVITIES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9E0BC1DA-704D-F901-A1C8-61DA9DE936CC}"/>
              </a:ext>
            </a:extLst>
          </p:cNvPr>
          <p:cNvSpPr txBox="1">
            <a:spLocks/>
          </p:cNvSpPr>
          <p:nvPr/>
        </p:nvSpPr>
        <p:spPr>
          <a:xfrm>
            <a:off x="1078523" y="1716216"/>
            <a:ext cx="8229529" cy="444981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We have a new friend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ith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us today.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We have a new friend.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Let’s smile and wave.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We welcome you to Sabbath School.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We’re glad you came.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We welcome you,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And hope to see you again. (x2)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E1A933E8-F8AA-4C8B-7EB8-2D651B7D931E}"/>
              </a:ext>
            </a:extLst>
          </p:cNvPr>
          <p:cNvSpPr txBox="1">
            <a:spLocks/>
          </p:cNvSpPr>
          <p:nvPr/>
        </p:nvSpPr>
        <p:spPr>
          <a:xfrm>
            <a:off x="337174" y="6434393"/>
            <a:ext cx="7932517" cy="38674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“Visitor Song”  by Rosie Smith. Copyright © 2025 General Conference Corporation® of Seventh-day Adventists.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9" name="Visitor Song (Master)">
            <a:hlinkClick r:id="" action="ppaction://media"/>
            <a:extLst>
              <a:ext uri="{FF2B5EF4-FFF2-40B4-BE49-F238E27FC236}">
                <a16:creationId xmlns:a16="http://schemas.microsoft.com/office/drawing/2014/main" id="{5311E402-B4AC-BF99-898C-388D7EFA361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53" y="262922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2277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30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31095AE-3263-1D76-9034-7AC151E6E7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8A213C3D-C9BA-F7E2-E5F3-4C0CA4493476}"/>
              </a:ext>
            </a:extLst>
          </p:cNvPr>
          <p:cNvSpPr/>
          <p:nvPr/>
        </p:nvSpPr>
        <p:spPr>
          <a:xfrm>
            <a:off x="-1970830" y="454880"/>
            <a:ext cx="5369012" cy="440037"/>
          </a:xfrm>
          <a:prstGeom prst="roundRect">
            <a:avLst/>
          </a:prstGeom>
          <a:solidFill>
            <a:srgbClr val="D44A5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98573D-4D9F-19A0-60F1-BFD1B1A037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2530" y="1191054"/>
            <a:ext cx="9144000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D34C5E"/>
                </a:solidFill>
                <a:latin typeface="Century Gothic" panose="020B0502020202020204" pitchFamily="34" charset="0"/>
              </a:rPr>
              <a:t>Happy Birthday</a:t>
            </a:r>
            <a:endParaRPr lang="en-AU" sz="2400" dirty="0">
              <a:solidFill>
                <a:srgbClr val="D44A5C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D31CCF7-9F7A-B53A-291B-3DDA6F1A0630}"/>
              </a:ext>
            </a:extLst>
          </p:cNvPr>
          <p:cNvSpPr txBox="1">
            <a:spLocks/>
          </p:cNvSpPr>
          <p:nvPr/>
        </p:nvSpPr>
        <p:spPr>
          <a:xfrm>
            <a:off x="584883" y="447585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OPENING ACTIVITIES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F0B19630-8CF1-6B46-2086-B2A7C37BFD65}"/>
              </a:ext>
            </a:extLst>
          </p:cNvPr>
          <p:cNvSpPr txBox="1">
            <a:spLocks/>
          </p:cNvSpPr>
          <p:nvPr/>
        </p:nvSpPr>
        <p:spPr>
          <a:xfrm>
            <a:off x="1349096" y="2333246"/>
            <a:ext cx="7617974" cy="317890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Happy birthday, happy birthday,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Happy birthday to you.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Jesus loves you dear ___________.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Happy birthday to you.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Aptos" panose="020B0004020202020204" pitchFamily="34" charset="0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Aptos" panose="020B0004020202020204" pitchFamily="34" charset="0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Aptos" panose="020B0004020202020204" pitchFamily="34" charset="0"/>
                <a:cs typeface="Times New Roman"/>
              </a:rPr>
              <a:t>(Repeat above)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F49AB3A-A7C8-4A21-567F-F627F05AFB37}"/>
              </a:ext>
            </a:extLst>
          </p:cNvPr>
          <p:cNvSpPr txBox="1">
            <a:spLocks/>
          </p:cNvSpPr>
          <p:nvPr/>
        </p:nvSpPr>
        <p:spPr>
          <a:xfrm>
            <a:off x="73599" y="6488458"/>
            <a:ext cx="8686810" cy="30144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Times New Roman" panose="02020603050405020304" pitchFamily="18" charset="0"/>
              </a:rPr>
              <a:t>“Happy Birthday” by Janet Sage, copyright © 2001 North American Division Corporation of Seventh-day Adventists. From Little Voices Praise Him, #39. Used by permission.</a:t>
            </a:r>
          </a:p>
        </p:txBody>
      </p:sp>
      <p:pic>
        <p:nvPicPr>
          <p:cNvPr id="10" name="Birthday Song (Master 1) copy 2">
            <a:hlinkClick r:id="" action="ppaction://media"/>
            <a:extLst>
              <a:ext uri="{FF2B5EF4-FFF2-40B4-BE49-F238E27FC236}">
                <a16:creationId xmlns:a16="http://schemas.microsoft.com/office/drawing/2014/main" id="{44F5D795-0D85-A487-25C0-02F324C5AE9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88" y="1588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453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97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0DCC2A8-4FD5-0910-89B3-C01FF36D8B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0AFB55F4-321E-9C66-FA11-D80422F961AB}"/>
              </a:ext>
            </a:extLst>
          </p:cNvPr>
          <p:cNvSpPr/>
          <p:nvPr/>
        </p:nvSpPr>
        <p:spPr>
          <a:xfrm>
            <a:off x="5460841" y="1154104"/>
            <a:ext cx="5946789" cy="4549792"/>
          </a:xfrm>
          <a:prstGeom prst="roundRect">
            <a:avLst/>
          </a:prstGeom>
          <a:solidFill>
            <a:srgbClr val="57AA4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FOCUS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ACTIVITIES</a:t>
            </a:r>
          </a:p>
        </p:txBody>
      </p:sp>
    </p:spTree>
    <p:extLst>
      <p:ext uri="{BB962C8B-B14F-4D97-AF65-F5344CB8AC3E}">
        <p14:creationId xmlns:p14="http://schemas.microsoft.com/office/powerpoint/2010/main" val="23236979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5557607-0DF9-2D4C-DAF1-DB7D5423D8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A6F6F375-BACE-169B-AB9F-EF6B8E8FDA2B}"/>
              </a:ext>
            </a:extLst>
          </p:cNvPr>
          <p:cNvSpPr/>
          <p:nvPr/>
        </p:nvSpPr>
        <p:spPr>
          <a:xfrm>
            <a:off x="-2770139" y="460290"/>
            <a:ext cx="5369012" cy="440037"/>
          </a:xfrm>
          <a:prstGeom prst="roundRect">
            <a:avLst/>
          </a:prstGeom>
          <a:solidFill>
            <a:srgbClr val="649B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5D6BA80-AE40-DB0D-171F-B10A896A5F7F}"/>
              </a:ext>
            </a:extLst>
          </p:cNvPr>
          <p:cNvSpPr txBox="1">
            <a:spLocks/>
          </p:cNvSpPr>
          <p:nvPr/>
        </p:nvSpPr>
        <p:spPr>
          <a:xfrm>
            <a:off x="584883" y="447585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BIG IDEA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5172D65-09E1-A3F3-7430-018768D0F40C}"/>
              </a:ext>
            </a:extLst>
          </p:cNvPr>
          <p:cNvSpPr txBox="1"/>
          <p:nvPr/>
        </p:nvSpPr>
        <p:spPr>
          <a:xfrm>
            <a:off x="1997678" y="1751617"/>
            <a:ext cx="6318409" cy="33547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AU" sz="5300" b="1" dirty="0">
                <a:solidFill>
                  <a:srgbClr val="639C7B"/>
                </a:solidFill>
                <a:latin typeface="Century Gothic" panose="020B0502020202020204" pitchFamily="34" charset="0"/>
              </a:rPr>
              <a:t>I can rely on God and His power to help me when </a:t>
            </a:r>
          </a:p>
          <a:p>
            <a:pPr algn="ctr"/>
            <a:r>
              <a:rPr lang="en-AU" sz="5300" b="1" dirty="0">
                <a:solidFill>
                  <a:srgbClr val="639C7B"/>
                </a:solidFill>
                <a:latin typeface="Century Gothic" panose="020B0502020202020204" pitchFamily="34" charset="0"/>
              </a:rPr>
              <a:t>I am tempted.</a:t>
            </a:r>
            <a:r>
              <a:rPr lang="en-AU" sz="5300" dirty="0">
                <a:solidFill>
                  <a:srgbClr val="639C7B"/>
                </a:solidFill>
                <a:latin typeface="Century Gothic" panose="020B0502020202020204" pitchFamily="34" charset="0"/>
              </a:rPr>
              <a:t> </a:t>
            </a:r>
            <a:endParaRPr lang="en-US" sz="5300" b="1" dirty="0">
              <a:solidFill>
                <a:srgbClr val="639C7B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26424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81D5BF8-CA62-3074-2783-FFD8FCFCB0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50E118C0-033C-4292-51F1-D0AFB68264F5}"/>
              </a:ext>
            </a:extLst>
          </p:cNvPr>
          <p:cNvSpPr/>
          <p:nvPr/>
        </p:nvSpPr>
        <p:spPr>
          <a:xfrm>
            <a:off x="688455" y="1390179"/>
            <a:ext cx="4522575" cy="3570758"/>
          </a:xfrm>
          <a:prstGeom prst="roundRect">
            <a:avLst/>
          </a:prstGeom>
          <a:solidFill>
            <a:srgbClr val="68AAC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BIBLE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STORY</a:t>
            </a:r>
          </a:p>
        </p:txBody>
      </p:sp>
    </p:spTree>
    <p:extLst>
      <p:ext uri="{BB962C8B-B14F-4D97-AF65-F5344CB8AC3E}">
        <p14:creationId xmlns:p14="http://schemas.microsoft.com/office/powerpoint/2010/main" val="29317456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A1A5263-ECCD-DAEA-A3B9-0238590601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047372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A08E418-FE8D-B65C-EDD7-68D03A235E3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339340" y="1185"/>
            <a:ext cx="7513320" cy="6856815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8EF50436-F60D-BC79-3934-03663F613C49}"/>
              </a:ext>
            </a:extLst>
          </p:cNvPr>
          <p:cNvSpPr txBox="1">
            <a:spLocks/>
          </p:cNvSpPr>
          <p:nvPr/>
        </p:nvSpPr>
        <p:spPr>
          <a:xfrm>
            <a:off x="3401623" y="6598644"/>
            <a:ext cx="5388754" cy="220088"/>
          </a:xfrm>
          <a:prstGeom prst="rect">
            <a:avLst/>
          </a:prstGeom>
          <a:solidFill>
            <a:schemeClr val="bg1">
              <a:alpha val="64792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>
                <a:latin typeface="Century Gothic" panose="020B0502020202020204" pitchFamily="34" charset="0"/>
              </a:rPr>
              <a:t>Illustration by Jo Card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. Copyright © 2024 General Conference Corporation® of Seventh-day Adventists.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16947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F52140E-43EB-56C2-6546-AE87AB0313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2">
            <a:extLst>
              <a:ext uri="{FF2B5EF4-FFF2-40B4-BE49-F238E27FC236}">
                <a16:creationId xmlns:a16="http://schemas.microsoft.com/office/drawing/2014/main" id="{B67E334C-B2FB-C35F-54C6-CD5E9943AD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52585" y="1382164"/>
            <a:ext cx="9261336" cy="5040608"/>
          </a:xfrm>
        </p:spPr>
        <p:txBody>
          <a:bodyPr>
            <a:normAutofit/>
          </a:bodyPr>
          <a:lstStyle/>
          <a:p>
            <a:endParaRPr lang="en-US" sz="2000" i="1" dirty="0">
              <a:effectLst/>
              <a:latin typeface="Helvetica" pitchFamily="2" charset="0"/>
            </a:endParaRPr>
          </a:p>
          <a:p>
            <a:endParaRPr lang="en-US" sz="2000" i="1" dirty="0">
              <a:latin typeface="Helvetica" pitchFamily="2" charset="0"/>
            </a:endParaRPr>
          </a:p>
          <a:p>
            <a:endParaRPr lang="en-US" sz="4600" i="1" dirty="0">
              <a:effectLst/>
              <a:latin typeface="Helvetica" pitchFamily="2" charset="0"/>
            </a:endParaRPr>
          </a:p>
          <a:p>
            <a:endParaRPr lang="en-US" sz="4600" i="1" dirty="0">
              <a:effectLst/>
              <a:latin typeface="Helvetica" pitchFamily="2" charset="0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7454312-D8B0-AC4B-A316-BC8AAAE82084}"/>
              </a:ext>
            </a:extLst>
          </p:cNvPr>
          <p:cNvSpPr txBox="1">
            <a:spLocks/>
          </p:cNvSpPr>
          <p:nvPr/>
        </p:nvSpPr>
        <p:spPr>
          <a:xfrm>
            <a:off x="613319" y="435228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EARLY ARRIVALS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004D7101-FAC8-1056-5041-F45F9FFC1A94}"/>
              </a:ext>
            </a:extLst>
          </p:cNvPr>
          <p:cNvSpPr/>
          <p:nvPr/>
        </p:nvSpPr>
        <p:spPr>
          <a:xfrm>
            <a:off x="1454277" y="1504057"/>
            <a:ext cx="5338409" cy="3849886"/>
          </a:xfrm>
          <a:prstGeom prst="roundRect">
            <a:avLst/>
          </a:prstGeom>
          <a:solidFill>
            <a:srgbClr val="957FF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EARLY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ARRIVALS</a:t>
            </a:r>
          </a:p>
        </p:txBody>
      </p:sp>
    </p:spTree>
    <p:extLst>
      <p:ext uri="{BB962C8B-B14F-4D97-AF65-F5344CB8AC3E}">
        <p14:creationId xmlns:p14="http://schemas.microsoft.com/office/powerpoint/2010/main" val="29998858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8ABF674-41EC-3636-B038-CA0A8BF22C1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1047857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C5B3987-CF8D-8E8B-DB38-9B070AA2DE71}"/>
              </a:ext>
            </a:extLst>
          </p:cNvPr>
          <p:cNvSpPr txBox="1">
            <a:spLocks/>
          </p:cNvSpPr>
          <p:nvPr/>
        </p:nvSpPr>
        <p:spPr>
          <a:xfrm>
            <a:off x="3401623" y="6598644"/>
            <a:ext cx="5388754" cy="220088"/>
          </a:xfrm>
          <a:prstGeom prst="rect">
            <a:avLst/>
          </a:prstGeom>
          <a:solidFill>
            <a:schemeClr val="bg1">
              <a:alpha val="64792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>
                <a:latin typeface="Century Gothic" panose="020B0502020202020204" pitchFamily="34" charset="0"/>
              </a:rPr>
              <a:t>Illustration by Jo Card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. Copyright © 2024 General Conference Corporation® of Seventh-day Adventists.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01974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F64FF85-74F6-3D61-DFCD-6FE41F81D65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693375" y="-12270"/>
            <a:ext cx="8805250" cy="687027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9A8D9C8D-A7AC-0180-3EB7-A0A539B26EB7}"/>
              </a:ext>
            </a:extLst>
          </p:cNvPr>
          <p:cNvSpPr txBox="1">
            <a:spLocks/>
          </p:cNvSpPr>
          <p:nvPr/>
        </p:nvSpPr>
        <p:spPr>
          <a:xfrm>
            <a:off x="3401623" y="6598644"/>
            <a:ext cx="5388754" cy="220088"/>
          </a:xfrm>
          <a:prstGeom prst="rect">
            <a:avLst/>
          </a:prstGeom>
          <a:solidFill>
            <a:schemeClr val="bg1">
              <a:alpha val="64792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>
                <a:latin typeface="Century Gothic" panose="020B0502020202020204" pitchFamily="34" charset="0"/>
              </a:rPr>
              <a:t>Illustration by Jo Card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. Copyright © 2024 General Conference Corporation® of Seventh-day Adventists.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95600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71DB8DB-A762-46AD-238C-7BBB60B44D6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272366" y="0"/>
            <a:ext cx="7919634" cy="685800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D4D0E041-77A3-F446-D70F-FB5B4FD87113}"/>
              </a:ext>
            </a:extLst>
          </p:cNvPr>
          <p:cNvSpPr txBox="1">
            <a:spLocks/>
          </p:cNvSpPr>
          <p:nvPr/>
        </p:nvSpPr>
        <p:spPr>
          <a:xfrm>
            <a:off x="3401623" y="6598644"/>
            <a:ext cx="5388754" cy="220088"/>
          </a:xfrm>
          <a:prstGeom prst="rect">
            <a:avLst/>
          </a:prstGeom>
          <a:solidFill>
            <a:schemeClr val="bg1">
              <a:alpha val="64792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>
                <a:latin typeface="Century Gothic" panose="020B0502020202020204" pitchFamily="34" charset="0"/>
              </a:rPr>
              <a:t>Illustration by Jo Card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. Copyright © 2024 General Conference Corporation® of Seventh-day Adventists.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146446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28330E9-6E63-F2A7-D7E0-7ED3AC0BD39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1"/>
            <a:ext cx="6964405" cy="6857999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8A2E5E5A-B57B-081F-FD8D-C8CF86E79B45}"/>
              </a:ext>
            </a:extLst>
          </p:cNvPr>
          <p:cNvSpPr txBox="1">
            <a:spLocks/>
          </p:cNvSpPr>
          <p:nvPr/>
        </p:nvSpPr>
        <p:spPr>
          <a:xfrm>
            <a:off x="3401623" y="6598644"/>
            <a:ext cx="5388754" cy="220088"/>
          </a:xfrm>
          <a:prstGeom prst="rect">
            <a:avLst/>
          </a:prstGeom>
          <a:solidFill>
            <a:schemeClr val="bg1">
              <a:alpha val="64792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>
                <a:latin typeface="Century Gothic" panose="020B0502020202020204" pitchFamily="34" charset="0"/>
              </a:rPr>
              <a:t>Illustration by Jo Card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. Copyright © 2024 General Conference Corporation® of Seventh-day Adventists.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767519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73E6AD8-C038-19DE-15D9-CDA6E801FC3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84113" cy="6858001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88F8686F-CE46-F59C-1A02-64F506DF1158}"/>
              </a:ext>
            </a:extLst>
          </p:cNvPr>
          <p:cNvSpPr txBox="1">
            <a:spLocks/>
          </p:cNvSpPr>
          <p:nvPr/>
        </p:nvSpPr>
        <p:spPr>
          <a:xfrm>
            <a:off x="3401623" y="6598644"/>
            <a:ext cx="5388754" cy="220088"/>
          </a:xfrm>
          <a:prstGeom prst="rect">
            <a:avLst/>
          </a:prstGeom>
          <a:solidFill>
            <a:schemeClr val="bg1">
              <a:alpha val="64792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>
                <a:latin typeface="Century Gothic" panose="020B0502020202020204" pitchFamily="34" charset="0"/>
              </a:rPr>
              <a:t>Illustration by Jo Card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. Copyright © 2024 General Conference Corporation® of Seventh-day Adventists.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314854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ED5CDC2-9E9C-527A-46F7-554F59316B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2BC4A933-95F4-69BA-B72F-D92317E4ADCC}"/>
              </a:ext>
            </a:extLst>
          </p:cNvPr>
          <p:cNvSpPr/>
          <p:nvPr/>
        </p:nvSpPr>
        <p:spPr>
          <a:xfrm>
            <a:off x="688455" y="1390179"/>
            <a:ext cx="4522575" cy="3570758"/>
          </a:xfrm>
          <a:prstGeom prst="roundRect">
            <a:avLst/>
          </a:prstGeom>
          <a:solidFill>
            <a:srgbClr val="68AAC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UNPACK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THE STORY</a:t>
            </a:r>
          </a:p>
        </p:txBody>
      </p:sp>
    </p:spTree>
    <p:extLst>
      <p:ext uri="{BB962C8B-B14F-4D97-AF65-F5344CB8AC3E}">
        <p14:creationId xmlns:p14="http://schemas.microsoft.com/office/powerpoint/2010/main" val="408903683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9E04069-A045-B6D1-B257-42D5AFBA9B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6D923470-F0C2-290D-EBE6-754804D3A260}"/>
              </a:ext>
            </a:extLst>
          </p:cNvPr>
          <p:cNvSpPr/>
          <p:nvPr/>
        </p:nvSpPr>
        <p:spPr>
          <a:xfrm>
            <a:off x="-179207" y="464838"/>
            <a:ext cx="3543509" cy="440037"/>
          </a:xfrm>
          <a:prstGeom prst="roundRect">
            <a:avLst/>
          </a:prstGeom>
          <a:solidFill>
            <a:srgbClr val="E86DB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924768B-37D7-6E06-CE78-111C442B1DAE}"/>
              </a:ext>
            </a:extLst>
          </p:cNvPr>
          <p:cNvSpPr txBox="1">
            <a:spLocks/>
          </p:cNvSpPr>
          <p:nvPr/>
        </p:nvSpPr>
        <p:spPr>
          <a:xfrm>
            <a:off x="769972" y="447585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CHARACTER CARDS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79047347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3E2E108-89D9-B000-398F-003BCE734F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342702B3-BF3C-60FC-7D49-DD354F577940}"/>
              </a:ext>
            </a:extLst>
          </p:cNvPr>
          <p:cNvSpPr/>
          <p:nvPr/>
        </p:nvSpPr>
        <p:spPr>
          <a:xfrm>
            <a:off x="-2655836" y="460290"/>
            <a:ext cx="5369012" cy="440037"/>
          </a:xfrm>
          <a:prstGeom prst="roundRect">
            <a:avLst/>
          </a:prstGeom>
          <a:solidFill>
            <a:srgbClr val="649B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A6B131C-9231-183B-052B-97F78AC3A003}"/>
              </a:ext>
            </a:extLst>
          </p:cNvPr>
          <p:cNvSpPr txBox="1">
            <a:spLocks/>
          </p:cNvSpPr>
          <p:nvPr/>
        </p:nvSpPr>
        <p:spPr>
          <a:xfrm>
            <a:off x="584883" y="447585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MEMORY VERSE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7653D63-0DCE-645E-D20A-D77A2CEF764B}"/>
              </a:ext>
            </a:extLst>
          </p:cNvPr>
          <p:cNvSpPr txBox="1"/>
          <p:nvPr/>
        </p:nvSpPr>
        <p:spPr>
          <a:xfrm>
            <a:off x="6096000" y="4348312"/>
            <a:ext cx="5698583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NZ" sz="3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“But thanks be to God, who gives us the victory through our Lord Jesus Christ.” </a:t>
            </a:r>
          </a:p>
          <a:p>
            <a:pPr algn="r"/>
            <a:r>
              <a:rPr lang="en-NZ" sz="3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1 Corinthians 15:57 </a:t>
            </a:r>
            <a:endParaRPr lang="en-AU" sz="32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130545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44F4CC3-A227-514F-9D9E-3CEAD02CF4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A5278CA5-BE21-30E3-A814-263D233E5A27}"/>
              </a:ext>
            </a:extLst>
          </p:cNvPr>
          <p:cNvSpPr/>
          <p:nvPr/>
        </p:nvSpPr>
        <p:spPr>
          <a:xfrm>
            <a:off x="-2250091" y="447585"/>
            <a:ext cx="5369012" cy="440037"/>
          </a:xfrm>
          <a:prstGeom prst="roundRect">
            <a:avLst/>
          </a:prstGeom>
          <a:solidFill>
            <a:srgbClr val="649B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A8928BE8-C8DA-E1F7-BA9E-9574CF24258C}"/>
              </a:ext>
            </a:extLst>
          </p:cNvPr>
          <p:cNvSpPr txBox="1">
            <a:spLocks/>
          </p:cNvSpPr>
          <p:nvPr/>
        </p:nvSpPr>
        <p:spPr>
          <a:xfrm>
            <a:off x="584883" y="447585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2000" b="1" dirty="0">
                <a:solidFill>
                  <a:prstClr val="white"/>
                </a:solidFill>
                <a:latin typeface="Century Gothic" panose="020B0502020202020204" pitchFamily="34" charset="0"/>
              </a:rPr>
              <a:t>SCRIPTURE SONG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FF0714-52EB-BDF7-1E55-EB230CBE7648}"/>
              </a:ext>
            </a:extLst>
          </p:cNvPr>
          <p:cNvSpPr txBox="1">
            <a:spLocks/>
          </p:cNvSpPr>
          <p:nvPr/>
        </p:nvSpPr>
        <p:spPr>
          <a:xfrm>
            <a:off x="412108" y="6465278"/>
            <a:ext cx="7127997" cy="38674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defRPr/>
            </a:pPr>
            <a:r>
              <a:rPr lang="en-US" sz="800" dirty="0">
                <a:solidFill>
                  <a:prstClr val="black"/>
                </a:solidFill>
                <a:latin typeface="Century Gothic" panose="020B0502020202020204" pitchFamily="34" charset="0"/>
              </a:rPr>
              <a:t>"1 Corinthians 15:57" music by Rosie Smith, copyright © 2026 General Conference Corporation® of Seventh-day Adventists.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CD3D195A-970E-1657-4E18-04ED4D172206}"/>
              </a:ext>
            </a:extLst>
          </p:cNvPr>
          <p:cNvSpPr txBox="1">
            <a:spLocks/>
          </p:cNvSpPr>
          <p:nvPr/>
        </p:nvSpPr>
        <p:spPr>
          <a:xfrm>
            <a:off x="1113881" y="2230244"/>
            <a:ext cx="7127997" cy="33283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But thanks be to God,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W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ho gives us the victory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T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hrough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our Lord Jesus Christ.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First Corinthians 15:57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z="3200" dirty="0">
              <a:solidFill>
                <a:prstClr val="black"/>
              </a:solidFill>
              <a:latin typeface="Century Gothic" panose="020B0502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Aptos" panose="020B0004020202020204" pitchFamily="34" charset="0"/>
                <a:cs typeface="Times New Roman"/>
              </a:rPr>
              <a:t>(Repeat above)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B2C42FFB-A6D8-62FF-D494-5917BC5778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6083" y="1120326"/>
            <a:ext cx="9144000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639C7B"/>
                </a:solidFill>
                <a:effectLst/>
                <a:latin typeface="Century Gothic" panose="020B0502020202020204" pitchFamily="34" charset="0"/>
              </a:rPr>
              <a:t>1 Corinthians 15:57</a:t>
            </a:r>
            <a:endParaRPr lang="en-AU" sz="2400" dirty="0">
              <a:solidFill>
                <a:srgbClr val="639C7B"/>
              </a:solidFill>
              <a:effectLst/>
              <a:latin typeface="Century Gothic" panose="020B0502020202020204" pitchFamily="34" charset="0"/>
            </a:endParaRPr>
          </a:p>
        </p:txBody>
      </p:sp>
      <p:pic>
        <p:nvPicPr>
          <p:cNvPr id="3" name="3.7 1 Corinthians 15-57 (Master)">
            <a:hlinkClick r:id="" action="ppaction://media"/>
            <a:extLst>
              <a:ext uri="{FF2B5EF4-FFF2-40B4-BE49-F238E27FC236}">
                <a16:creationId xmlns:a16="http://schemas.microsoft.com/office/drawing/2014/main" id="{355ADE0F-2C1F-954B-8E5B-CD22C928698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08" y="307526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134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07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F145D7C-C7B7-27D5-7AFD-F8356961A5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8C9227C1-A6A2-FCAD-D1FB-EFD93D137A8A}"/>
              </a:ext>
            </a:extLst>
          </p:cNvPr>
          <p:cNvSpPr/>
          <p:nvPr/>
        </p:nvSpPr>
        <p:spPr>
          <a:xfrm>
            <a:off x="5322831" y="1554461"/>
            <a:ext cx="5442729" cy="3749078"/>
          </a:xfrm>
          <a:prstGeom prst="roundRect">
            <a:avLst/>
          </a:prstGeom>
          <a:solidFill>
            <a:srgbClr val="95AC9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MISSION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STORY</a:t>
            </a:r>
          </a:p>
        </p:txBody>
      </p:sp>
    </p:spTree>
    <p:extLst>
      <p:ext uri="{BB962C8B-B14F-4D97-AF65-F5344CB8AC3E}">
        <p14:creationId xmlns:p14="http://schemas.microsoft.com/office/powerpoint/2010/main" val="17780619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25E395B-BFE2-DB3F-2C5D-0F37FB9BF7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2">
            <a:extLst>
              <a:ext uri="{FF2B5EF4-FFF2-40B4-BE49-F238E27FC236}">
                <a16:creationId xmlns:a16="http://schemas.microsoft.com/office/drawing/2014/main" id="{597E2855-C01D-8B36-AD63-B69D258D91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52585" y="1382164"/>
            <a:ext cx="9261336" cy="5040608"/>
          </a:xfrm>
        </p:spPr>
        <p:txBody>
          <a:bodyPr>
            <a:normAutofit/>
          </a:bodyPr>
          <a:lstStyle/>
          <a:p>
            <a:endParaRPr lang="en-US" sz="2000" i="1" dirty="0">
              <a:effectLst/>
              <a:latin typeface="Helvetica" pitchFamily="2" charset="0"/>
            </a:endParaRPr>
          </a:p>
          <a:p>
            <a:endParaRPr lang="en-US" sz="2000" i="1" dirty="0">
              <a:latin typeface="Helvetica" pitchFamily="2" charset="0"/>
            </a:endParaRPr>
          </a:p>
          <a:p>
            <a:endParaRPr lang="en-US" sz="4600" i="1" dirty="0">
              <a:effectLst/>
              <a:latin typeface="Helvetica" pitchFamily="2" charset="0"/>
            </a:endParaRPr>
          </a:p>
          <a:p>
            <a:endParaRPr lang="en-US" sz="4600" i="1" dirty="0">
              <a:effectLst/>
              <a:latin typeface="Helvetica" pitchFamily="2" charset="0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C73D80B3-637F-7A8A-E524-19B14ECE5FB3}"/>
              </a:ext>
            </a:extLst>
          </p:cNvPr>
          <p:cNvSpPr txBox="1">
            <a:spLocks/>
          </p:cNvSpPr>
          <p:nvPr/>
        </p:nvSpPr>
        <p:spPr>
          <a:xfrm>
            <a:off x="613319" y="435228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EARLY ARRIVALS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79654DB1-5322-691D-45D9-666B6579CCE3}"/>
              </a:ext>
            </a:extLst>
          </p:cNvPr>
          <p:cNvSpPr/>
          <p:nvPr/>
        </p:nvSpPr>
        <p:spPr>
          <a:xfrm>
            <a:off x="1454277" y="1504057"/>
            <a:ext cx="5338409" cy="3849886"/>
          </a:xfrm>
          <a:prstGeom prst="roundRect">
            <a:avLst/>
          </a:prstGeom>
          <a:solidFill>
            <a:srgbClr val="957FF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EARLY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ARRIVALS</a:t>
            </a:r>
          </a:p>
        </p:txBody>
      </p:sp>
      <p:pic>
        <p:nvPicPr>
          <p:cNvPr id="2" name="Books of the Bible">
            <a:hlinkClick r:id="" action="ppaction://media"/>
            <a:extLst>
              <a:ext uri="{FF2B5EF4-FFF2-40B4-BE49-F238E27FC236}">
                <a16:creationId xmlns:a16="http://schemas.microsoft.com/office/drawing/2014/main" id="{D3AD49BE-A432-60AE-9EF7-E859FB923D6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763" y="1588"/>
            <a:ext cx="812800" cy="81280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C8BBE0EC-5B44-6570-E9D4-A176992AAF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2530" y="638159"/>
            <a:ext cx="3825299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957FF4"/>
                </a:solidFill>
                <a:latin typeface="Century Gothic" panose="020B0502020202020204" pitchFamily="34" charset="0"/>
              </a:rPr>
              <a:t>Books of the Bible</a:t>
            </a:r>
            <a:endParaRPr lang="en-AU" sz="2400" dirty="0">
              <a:solidFill>
                <a:srgbClr val="957FF4"/>
              </a:solidFill>
              <a:effectLst/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8108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928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4F55C70-3538-CDF9-CA9E-730D3629DA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F1E72F7F-909D-A302-039A-2FC76AA92DA3}"/>
              </a:ext>
            </a:extLst>
          </p:cNvPr>
          <p:cNvSpPr/>
          <p:nvPr/>
        </p:nvSpPr>
        <p:spPr>
          <a:xfrm>
            <a:off x="991039" y="1447810"/>
            <a:ext cx="5104961" cy="3849886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CRAFT</a:t>
            </a:r>
          </a:p>
        </p:txBody>
      </p:sp>
    </p:spTree>
    <p:extLst>
      <p:ext uri="{BB962C8B-B14F-4D97-AF65-F5344CB8AC3E}">
        <p14:creationId xmlns:p14="http://schemas.microsoft.com/office/powerpoint/2010/main" val="328171184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F145D7C-C7B7-27D5-7AFD-F8356961A5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8C9227C1-A6A2-FCAD-D1FB-EFD93D137A8A}"/>
              </a:ext>
            </a:extLst>
          </p:cNvPr>
          <p:cNvSpPr/>
          <p:nvPr/>
        </p:nvSpPr>
        <p:spPr>
          <a:xfrm>
            <a:off x="5322831" y="1554461"/>
            <a:ext cx="5442729" cy="3749078"/>
          </a:xfrm>
          <a:prstGeom prst="roundRect">
            <a:avLst/>
          </a:prstGeom>
          <a:solidFill>
            <a:srgbClr val="95AC9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MISSION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CHALLENGE</a:t>
            </a:r>
          </a:p>
        </p:txBody>
      </p:sp>
    </p:spTree>
    <p:extLst>
      <p:ext uri="{BB962C8B-B14F-4D97-AF65-F5344CB8AC3E}">
        <p14:creationId xmlns:p14="http://schemas.microsoft.com/office/powerpoint/2010/main" val="2539357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F60F873-F828-5F30-037B-2A3D901A40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2309E5D5-7AF0-2208-35CE-429C43CA1200}"/>
              </a:ext>
            </a:extLst>
          </p:cNvPr>
          <p:cNvSpPr/>
          <p:nvPr/>
        </p:nvSpPr>
        <p:spPr>
          <a:xfrm>
            <a:off x="-2770139" y="460290"/>
            <a:ext cx="5369012" cy="440037"/>
          </a:xfrm>
          <a:prstGeom prst="roundRect">
            <a:avLst/>
          </a:prstGeom>
          <a:solidFill>
            <a:srgbClr val="649B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292DAC38-B7FA-0E6E-9056-DC79A7B958E3}"/>
              </a:ext>
            </a:extLst>
          </p:cNvPr>
          <p:cNvSpPr txBox="1">
            <a:spLocks/>
          </p:cNvSpPr>
          <p:nvPr/>
        </p:nvSpPr>
        <p:spPr>
          <a:xfrm>
            <a:off x="584883" y="447585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BIG IDEA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E702D07-2884-0B98-C5F3-5F34C2BE6B95}"/>
              </a:ext>
            </a:extLst>
          </p:cNvPr>
          <p:cNvSpPr txBox="1"/>
          <p:nvPr/>
        </p:nvSpPr>
        <p:spPr>
          <a:xfrm>
            <a:off x="1997678" y="1751617"/>
            <a:ext cx="6318409" cy="33547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5300" b="1" i="0" u="none" strike="noStrike" kern="1200" cap="none" spc="0" normalizeH="0" baseline="0" noProof="0" dirty="0">
                <a:ln>
                  <a:noFill/>
                </a:ln>
                <a:solidFill>
                  <a:srgbClr val="639C7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I can rely on God and His power to help me when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5300" b="1" i="0" u="none" strike="noStrike" kern="1200" cap="none" spc="0" normalizeH="0" baseline="0" noProof="0" dirty="0">
                <a:ln>
                  <a:noFill/>
                </a:ln>
                <a:solidFill>
                  <a:srgbClr val="639C7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I am tempted.</a:t>
            </a:r>
            <a:r>
              <a:rPr kumimoji="0" lang="en-AU" sz="5300" b="0" i="0" u="none" strike="noStrike" kern="1200" cap="none" spc="0" normalizeH="0" baseline="0" noProof="0" dirty="0">
                <a:ln>
                  <a:noFill/>
                </a:ln>
                <a:solidFill>
                  <a:srgbClr val="639C7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</a:t>
            </a:r>
            <a:endParaRPr kumimoji="0" lang="en-US" sz="5300" b="1" i="0" u="none" strike="noStrike" kern="1200" cap="none" spc="0" normalizeH="0" baseline="0" noProof="0" dirty="0">
              <a:ln>
                <a:noFill/>
              </a:ln>
              <a:solidFill>
                <a:srgbClr val="639C7B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2192644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EA4F44F-892A-AAF6-2A8E-02F2F5120A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085E3E08-BA12-3F53-59FB-15E2B59D6D7B}"/>
              </a:ext>
            </a:extLst>
          </p:cNvPr>
          <p:cNvSpPr txBox="1">
            <a:spLocks/>
          </p:cNvSpPr>
          <p:nvPr/>
        </p:nvSpPr>
        <p:spPr>
          <a:xfrm>
            <a:off x="555787" y="447585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PRAYER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3799ED2F-A788-E391-3D1D-90DCFA72886B}"/>
              </a:ext>
            </a:extLst>
          </p:cNvPr>
          <p:cNvSpPr/>
          <p:nvPr/>
        </p:nvSpPr>
        <p:spPr>
          <a:xfrm>
            <a:off x="1459720" y="1504057"/>
            <a:ext cx="4538308" cy="3849886"/>
          </a:xfrm>
          <a:prstGeom prst="roundRect">
            <a:avLst/>
          </a:prstGeom>
          <a:solidFill>
            <a:srgbClr val="D298A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PRAYER</a:t>
            </a:r>
          </a:p>
        </p:txBody>
      </p:sp>
    </p:spTree>
    <p:extLst>
      <p:ext uri="{BB962C8B-B14F-4D97-AF65-F5344CB8AC3E}">
        <p14:creationId xmlns:p14="http://schemas.microsoft.com/office/powerpoint/2010/main" val="27950914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24CAE17-5F02-3DD3-6C39-EDF95CB1C2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B32650C-D08B-EBD4-BF33-02D1D1B7D40C}"/>
              </a:ext>
            </a:extLst>
          </p:cNvPr>
          <p:cNvSpPr txBox="1"/>
          <p:nvPr/>
        </p:nvSpPr>
        <p:spPr>
          <a:xfrm>
            <a:off x="0" y="5878285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F9ED5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Welcome to Sabbath School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0D876912-55A1-F46A-4ADF-D1E00437D0AD}"/>
              </a:ext>
            </a:extLst>
          </p:cNvPr>
          <p:cNvSpPr txBox="1">
            <a:spLocks/>
          </p:cNvSpPr>
          <p:nvPr/>
        </p:nvSpPr>
        <p:spPr>
          <a:xfrm>
            <a:off x="3401623" y="6598644"/>
            <a:ext cx="5388754" cy="220088"/>
          </a:xfrm>
          <a:prstGeom prst="rect">
            <a:avLst/>
          </a:prstGeom>
          <a:solidFill>
            <a:schemeClr val="bg1">
              <a:alpha val="64792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>
                <a:latin typeface="Century Gothic" panose="020B0502020202020204" pitchFamily="34" charset="0"/>
              </a:rPr>
              <a:t>Illustration by Jo Card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. Copyright © 2024 General Conference Corporation® of Seventh-day Adventists.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57768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FB8C69B-3E01-A641-5F32-1C43F03EDF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B5DAA9-61E8-6263-1652-CDE32417FA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6083" y="1075722"/>
            <a:ext cx="9144000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D34C5E"/>
                </a:solidFill>
                <a:effectLst/>
                <a:latin typeface="Century Gothic" panose="020B0502020202020204" pitchFamily="34" charset="0"/>
              </a:rPr>
              <a:t>Alive in Jesus</a:t>
            </a:r>
            <a:endParaRPr lang="en-AU" sz="2400" dirty="0">
              <a:solidFill>
                <a:srgbClr val="D34C5E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3F7F47E6-24A5-E535-4C89-9A9C3C64A16B}"/>
              </a:ext>
            </a:extLst>
          </p:cNvPr>
          <p:cNvSpPr/>
          <p:nvPr/>
        </p:nvSpPr>
        <p:spPr>
          <a:xfrm>
            <a:off x="-766914" y="468659"/>
            <a:ext cx="4380271" cy="440037"/>
          </a:xfrm>
          <a:prstGeom prst="roundRect">
            <a:avLst/>
          </a:prstGeom>
          <a:solidFill>
            <a:srgbClr val="D34B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F48B9279-169B-3ED1-84C1-DC3D0AF9EA25}"/>
              </a:ext>
            </a:extLst>
          </p:cNvPr>
          <p:cNvSpPr txBox="1">
            <a:spLocks/>
          </p:cNvSpPr>
          <p:nvPr/>
        </p:nvSpPr>
        <p:spPr>
          <a:xfrm>
            <a:off x="613319" y="435228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OPENING ACTIVITIES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F492B70-2F13-162D-5356-0347630FFAC5}"/>
              </a:ext>
            </a:extLst>
          </p:cNvPr>
          <p:cNvSpPr txBox="1">
            <a:spLocks/>
          </p:cNvSpPr>
          <p:nvPr/>
        </p:nvSpPr>
        <p:spPr>
          <a:xfrm>
            <a:off x="885026" y="1730758"/>
            <a:ext cx="8600586" cy="455651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Welcome to Sabbath School.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It’s good to see you.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How are you today?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Let’s have some fun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As we learn about God’s love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And follow in His way.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We’re alive in Jesus.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We’re alive in Jesus.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Aptos" panose="020B0004020202020204" pitchFamily="34" charset="0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Aptos" panose="020B0004020202020204" pitchFamily="34" charset="0"/>
                <a:cs typeface="Times New Roman"/>
              </a:rPr>
              <a:t>(Repeat above)</a:t>
            </a: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z="3200" dirty="0">
              <a:solidFill>
                <a:prstClr val="black"/>
              </a:solidFill>
              <a:latin typeface="Century Gothic" panose="020B0502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Aptos" panose="020B0004020202020204" pitchFamily="34" charset="0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5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1BB38264-F6DC-622A-5BB1-203D52B31573}"/>
              </a:ext>
            </a:extLst>
          </p:cNvPr>
          <p:cNvSpPr txBox="1">
            <a:spLocks/>
          </p:cNvSpPr>
          <p:nvPr/>
        </p:nvSpPr>
        <p:spPr>
          <a:xfrm>
            <a:off x="89214" y="6502276"/>
            <a:ext cx="7766440" cy="3312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defRPr/>
            </a:pPr>
            <a:r>
              <a:rPr lang="en-US" sz="800" dirty="0">
                <a:solidFill>
                  <a:prstClr val="black"/>
                </a:solidFill>
                <a:latin typeface="Century Gothic" panose="020B0502020202020204" pitchFamily="34" charset="0"/>
              </a:rPr>
              <a:t>"Alive in Jesus" by Rosie Smith, copyright © 2024 General Conference Corporation® of Seventh-day Adventists.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6" name="Alive in Jesus">
            <a:hlinkClick r:id="" action="ppaction://media"/>
            <a:extLst>
              <a:ext uri="{FF2B5EF4-FFF2-40B4-BE49-F238E27FC236}">
                <a16:creationId xmlns:a16="http://schemas.microsoft.com/office/drawing/2014/main" id="{AC488773-7A7B-FCAD-E1DA-611981230FD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88" y="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2171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201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6AA5668-7736-8DBF-162B-5E7FC8F9D6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24F9B7-3452-2B5F-FB41-9628644643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6083" y="1075722"/>
            <a:ext cx="9144000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D34C5E"/>
                </a:solidFill>
                <a:effectLst/>
                <a:latin typeface="Century Gothic" panose="020B0502020202020204" pitchFamily="34" charset="0"/>
              </a:rPr>
              <a:t>Rest of My Life</a:t>
            </a:r>
            <a:endParaRPr lang="en-AU" sz="2400" dirty="0">
              <a:solidFill>
                <a:srgbClr val="D34C5E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0993A9FE-8FDB-4BDF-5B56-BC958D0E92E7}"/>
              </a:ext>
            </a:extLst>
          </p:cNvPr>
          <p:cNvSpPr/>
          <p:nvPr/>
        </p:nvSpPr>
        <p:spPr>
          <a:xfrm>
            <a:off x="-766914" y="468659"/>
            <a:ext cx="4380271" cy="440037"/>
          </a:xfrm>
          <a:prstGeom prst="roundRect">
            <a:avLst/>
          </a:prstGeom>
          <a:solidFill>
            <a:srgbClr val="D34B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30E0D0C-972F-03ED-B74A-D052F3AE7024}"/>
              </a:ext>
            </a:extLst>
          </p:cNvPr>
          <p:cNvSpPr txBox="1">
            <a:spLocks/>
          </p:cNvSpPr>
          <p:nvPr/>
        </p:nvSpPr>
        <p:spPr>
          <a:xfrm>
            <a:off x="613319" y="435228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OPENING ACTIVITIES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1CB6A2A-CFF0-55D5-8AC7-A5960C5B5D58}"/>
              </a:ext>
            </a:extLst>
          </p:cNvPr>
          <p:cNvSpPr txBox="1">
            <a:spLocks/>
          </p:cNvSpPr>
          <p:nvPr/>
        </p:nvSpPr>
        <p:spPr>
          <a:xfrm>
            <a:off x="814388" y="1818280"/>
            <a:ext cx="8114008" cy="457106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I won’t back down,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I won’t give up.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I’ll follow Jesus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No matter how tough it gets.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No matter what the problem,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kern="100" dirty="0">
                <a:solidFill>
                  <a:prstClr val="black"/>
                </a:solidFill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</a:t>
            </a: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 matter what the strife,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kern="100" dirty="0">
                <a:solidFill>
                  <a:prstClr val="black"/>
                </a:solidFill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I’m with Jesus for the rest of my life.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Aptos" panose="020B0004020202020204" pitchFamily="34" charset="0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Aptos" panose="020B0004020202020204" pitchFamily="34" charset="0"/>
                <a:cs typeface="Times New Roman"/>
              </a:rPr>
              <a:t>(Continued on next slide)</a:t>
            </a: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z="3200" kern="100" dirty="0">
              <a:solidFill>
                <a:prstClr val="black"/>
              </a:solidFill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z="3200" kern="100" dirty="0">
              <a:solidFill>
                <a:prstClr val="black"/>
              </a:solidFill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Aptos" panose="020B0004020202020204" pitchFamily="34" charset="0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5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pic>
        <p:nvPicPr>
          <p:cNvPr id="7" name="Rest of My Life (Master 2)">
            <a:hlinkClick r:id="" action="ppaction://media"/>
            <a:extLst>
              <a:ext uri="{FF2B5EF4-FFF2-40B4-BE49-F238E27FC236}">
                <a16:creationId xmlns:a16="http://schemas.microsoft.com/office/drawing/2014/main" id="{FD0FBFCD-B529-A479-6356-99C19201C6C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88" y="279543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8594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F2C5B3E-D56F-4CEE-AA54-4143F0C0A8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AA9BEF-566D-CCEF-F9CF-EF73090FA2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6083" y="1075722"/>
            <a:ext cx="9144000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D34C5E"/>
                </a:solidFill>
                <a:effectLst/>
                <a:latin typeface="Century Gothic" panose="020B0502020202020204" pitchFamily="34" charset="0"/>
              </a:rPr>
              <a:t>Rest of My Life</a:t>
            </a:r>
            <a:endParaRPr lang="en-AU" sz="2400" dirty="0">
              <a:solidFill>
                <a:srgbClr val="D34C5E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5612E403-2C4D-9F45-BDD7-616C39486EE1}"/>
              </a:ext>
            </a:extLst>
          </p:cNvPr>
          <p:cNvSpPr/>
          <p:nvPr/>
        </p:nvSpPr>
        <p:spPr>
          <a:xfrm>
            <a:off x="-766914" y="468659"/>
            <a:ext cx="4380271" cy="440037"/>
          </a:xfrm>
          <a:prstGeom prst="roundRect">
            <a:avLst/>
          </a:prstGeom>
          <a:solidFill>
            <a:srgbClr val="D34B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7055A43-7CFB-236B-183A-2FC757BC5BD9}"/>
              </a:ext>
            </a:extLst>
          </p:cNvPr>
          <p:cNvSpPr txBox="1">
            <a:spLocks/>
          </p:cNvSpPr>
          <p:nvPr/>
        </p:nvSpPr>
        <p:spPr>
          <a:xfrm>
            <a:off x="613319" y="435228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OPENING ACTIVITIES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FEC3AA-101C-22B5-81E7-BAE68E4259C9}"/>
              </a:ext>
            </a:extLst>
          </p:cNvPr>
          <p:cNvSpPr txBox="1">
            <a:spLocks/>
          </p:cNvSpPr>
          <p:nvPr/>
        </p:nvSpPr>
        <p:spPr>
          <a:xfrm>
            <a:off x="885026" y="1730758"/>
            <a:ext cx="8600586" cy="455651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Because I won’t back down,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I won’t give up.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I’ll follow Jesus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o matter h</a:t>
            </a: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ow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tough it gets.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No matter what the problem,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kern="100" dirty="0">
                <a:solidFill>
                  <a:prstClr val="black"/>
                </a:solidFill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</a:t>
            </a: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 matter what the strife,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I’m with Jesus for the rest of my life.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1600" kern="100" dirty="0">
                <a:solidFill>
                  <a:prstClr val="black"/>
                </a:solidFill>
                <a:latin typeface="Century Gothic"/>
                <a:ea typeface="Aptos" panose="020B0004020202020204" pitchFamily="34" charset="0"/>
                <a:cs typeface="Times New Roman"/>
              </a:rPr>
              <a:t>(Repeat above)</a:t>
            </a:r>
            <a:endParaRPr lang="en-US" sz="1600" kern="100" dirty="0">
              <a:solidFill>
                <a:prstClr val="black"/>
              </a:solidFill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3200" kern="100" dirty="0">
                <a:solidFill>
                  <a:prstClr val="black"/>
                </a:solidFill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I’m with Jesus for the rest of my life.(x2)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Aptos" panose="020B0004020202020204" pitchFamily="34" charset="0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5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1571A0EF-9D22-4E68-806C-EC2276B1877F}"/>
              </a:ext>
            </a:extLst>
          </p:cNvPr>
          <p:cNvSpPr txBox="1">
            <a:spLocks/>
          </p:cNvSpPr>
          <p:nvPr/>
        </p:nvSpPr>
        <p:spPr>
          <a:xfrm>
            <a:off x="469827" y="6502276"/>
            <a:ext cx="8072007" cy="3312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defRPr/>
            </a:pPr>
            <a:r>
              <a:rPr lang="en-US" sz="800" dirty="0">
                <a:solidFill>
                  <a:prstClr val="black"/>
                </a:solidFill>
                <a:latin typeface="Century Gothic" panose="020B0502020202020204" pitchFamily="34" charset="0"/>
              </a:rPr>
              <a:t>"Rest of My Life" by Kimberly </a:t>
            </a:r>
            <a:r>
              <a:rPr lang="en-US" sz="800" dirty="0" err="1">
                <a:solidFill>
                  <a:prstClr val="black"/>
                </a:solidFill>
                <a:latin typeface="Century Gothic" panose="020B0502020202020204" pitchFamily="34" charset="0"/>
              </a:rPr>
              <a:t>Houliston</a:t>
            </a:r>
            <a:r>
              <a:rPr lang="en-US" sz="800" dirty="0">
                <a:solidFill>
                  <a:prstClr val="black"/>
                </a:solidFill>
                <a:latin typeface="Century Gothic" panose="020B0502020202020204" pitchFamily="34" charset="0"/>
              </a:rPr>
              <a:t>, copyright © 2009 Abide Family Ministries. Used by permission.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17501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21855C3-4276-1651-B689-F2D1DAE4A4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3999D4-4564-A4FC-80DB-809A6A650A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6083" y="1075722"/>
            <a:ext cx="9144000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D34C5E"/>
                </a:solidFill>
                <a:effectLst/>
                <a:latin typeface="Century Gothic" panose="020B0502020202020204" pitchFamily="34" charset="0"/>
              </a:rPr>
              <a:t>Sabbath Song</a:t>
            </a:r>
            <a:endParaRPr lang="en-AU" sz="2400" dirty="0">
              <a:solidFill>
                <a:srgbClr val="D34C5E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AAF8DB32-1279-17A9-F7FE-E1851A6CFEA9}"/>
              </a:ext>
            </a:extLst>
          </p:cNvPr>
          <p:cNvSpPr/>
          <p:nvPr/>
        </p:nvSpPr>
        <p:spPr>
          <a:xfrm>
            <a:off x="-766914" y="468659"/>
            <a:ext cx="4380271" cy="440037"/>
          </a:xfrm>
          <a:prstGeom prst="roundRect">
            <a:avLst/>
          </a:prstGeom>
          <a:solidFill>
            <a:srgbClr val="D34B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33191744-6C86-5FA2-C687-C34694588541}"/>
              </a:ext>
            </a:extLst>
          </p:cNvPr>
          <p:cNvSpPr txBox="1">
            <a:spLocks/>
          </p:cNvSpPr>
          <p:nvPr/>
        </p:nvSpPr>
        <p:spPr>
          <a:xfrm>
            <a:off x="613319" y="435228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OPENING ACTIVITIES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E0D6063-C602-F7F5-4C8F-C8C2A3DAE57C}"/>
              </a:ext>
            </a:extLst>
          </p:cNvPr>
          <p:cNvSpPr txBox="1">
            <a:spLocks/>
          </p:cNvSpPr>
          <p:nvPr/>
        </p:nvSpPr>
        <p:spPr>
          <a:xfrm>
            <a:off x="812800" y="1527720"/>
            <a:ext cx="8575499" cy="498459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He made us, He saved us,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He’s coming back to take us home.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Aptos" panose="020B0004020202020204" pitchFamily="34" charset="0"/>
                <a:cs typeface="Times New Roman"/>
              </a:rPr>
              <a:t>(Repeat two times)</a:t>
            </a: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Jesus, You are welcome in this place.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Father, Y</a:t>
            </a:r>
            <a:r>
              <a:rPr kumimoji="0" lang="en-US" sz="3200" b="0" i="0" u="none" strike="noStrike" kern="1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ou</a:t>
            </a: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are welcome in this space.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Holy Spirit, fill our hearts with grace.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 this palace of time and space.</a:t>
            </a: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Aptos" panose="020B0004020202020204" pitchFamily="34" charset="0"/>
                <a:cs typeface="Times New Roman"/>
              </a:rPr>
              <a:t>(Repeat above)</a:t>
            </a: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 this palace of time and space.</a:t>
            </a: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Aptos" panose="020B0004020202020204" pitchFamily="34" charset="0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5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pic>
        <p:nvPicPr>
          <p:cNvPr id="5" name="Sabbath Song">
            <a:hlinkClick r:id="" action="ppaction://media"/>
            <a:extLst>
              <a:ext uri="{FF2B5EF4-FFF2-40B4-BE49-F238E27FC236}">
                <a16:creationId xmlns:a16="http://schemas.microsoft.com/office/drawing/2014/main" id="{1F528621-EBEF-60A4-2584-40B43868A33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28749"/>
            <a:ext cx="812800" cy="81280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CBF808D7-3D4B-E17B-62B3-7E0A63372798}"/>
              </a:ext>
            </a:extLst>
          </p:cNvPr>
          <p:cNvSpPr txBox="1">
            <a:spLocks/>
          </p:cNvSpPr>
          <p:nvPr/>
        </p:nvSpPr>
        <p:spPr>
          <a:xfrm>
            <a:off x="239160" y="6422772"/>
            <a:ext cx="8575500" cy="41076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"Sabbath Song" by Alexandria and Leighton Heise, copyright © 2020, Alexandria and Leighton Heise. Used by permission.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7639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280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8E3158B-29A2-C348-70CF-208CA7ECA0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D44EC17F-D638-E76D-D3EB-9CE54AEDD256}"/>
              </a:ext>
            </a:extLst>
          </p:cNvPr>
          <p:cNvSpPr txBox="1">
            <a:spLocks/>
          </p:cNvSpPr>
          <p:nvPr/>
        </p:nvSpPr>
        <p:spPr>
          <a:xfrm>
            <a:off x="555787" y="447585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PRAYER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B09C2F94-28CC-95BC-A046-A960810F409F}"/>
              </a:ext>
            </a:extLst>
          </p:cNvPr>
          <p:cNvSpPr/>
          <p:nvPr/>
        </p:nvSpPr>
        <p:spPr>
          <a:xfrm>
            <a:off x="1209349" y="1504057"/>
            <a:ext cx="4886651" cy="3849886"/>
          </a:xfrm>
          <a:prstGeom prst="roundRect">
            <a:avLst/>
          </a:prstGeom>
          <a:solidFill>
            <a:srgbClr val="E7B34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PRAYER</a:t>
            </a:r>
          </a:p>
        </p:txBody>
      </p:sp>
    </p:spTree>
    <p:extLst>
      <p:ext uri="{BB962C8B-B14F-4D97-AF65-F5344CB8AC3E}">
        <p14:creationId xmlns:p14="http://schemas.microsoft.com/office/powerpoint/2010/main" val="2328505631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698</TotalTime>
  <Words>805</Words>
  <Application>Microsoft Macintosh PowerPoint</Application>
  <PresentationFormat>Widescreen</PresentationFormat>
  <Paragraphs>197</Paragraphs>
  <Slides>33</Slides>
  <Notes>3</Notes>
  <HiddenSlides>0</HiddenSlides>
  <MMClips>8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33</vt:i4>
      </vt:variant>
    </vt:vector>
  </HeadingPairs>
  <TitlesOfParts>
    <vt:vector size="40" baseType="lpstr">
      <vt:lpstr>Aptos</vt:lpstr>
      <vt:lpstr>Aptos Display</vt:lpstr>
      <vt:lpstr>Arial</vt:lpstr>
      <vt:lpstr>Century Gothic</vt:lpstr>
      <vt:lpstr>Helvetica</vt:lpstr>
      <vt:lpstr>1_Office Theme</vt:lpstr>
      <vt:lpstr>Office Theme</vt:lpstr>
      <vt:lpstr>PowerPoint Presentation</vt:lpstr>
      <vt:lpstr>PowerPoint Presentation</vt:lpstr>
      <vt:lpstr>Books of the Bible</vt:lpstr>
      <vt:lpstr>PowerPoint Presentation</vt:lpstr>
      <vt:lpstr>Alive in Jesus</vt:lpstr>
      <vt:lpstr>Rest of My Life</vt:lpstr>
      <vt:lpstr>Rest of My Life</vt:lpstr>
      <vt:lpstr>Sabbath Song</vt:lpstr>
      <vt:lpstr>PowerPoint Presentation</vt:lpstr>
      <vt:lpstr>PowerPoint Presentation</vt:lpstr>
      <vt:lpstr>Thank You, Jesus</vt:lpstr>
      <vt:lpstr>PowerPoint Presentation</vt:lpstr>
      <vt:lpstr>Visitor Song</vt:lpstr>
      <vt:lpstr>Happy Birthday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1 Corinthians 15:57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Apaza Romero, Fany</dc:creator>
  <cp:lastModifiedBy>Apaza Romero, Fany</cp:lastModifiedBy>
  <cp:revision>18</cp:revision>
  <dcterms:created xsi:type="dcterms:W3CDTF">2025-11-10T16:37:45Z</dcterms:created>
  <dcterms:modified xsi:type="dcterms:W3CDTF">2026-05-21T16:56:34Z</dcterms:modified>
</cp:coreProperties>
</file>